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8" r:id="rId5"/>
    <p:sldId id="270" r:id="rId6"/>
    <p:sldId id="274" r:id="rId7"/>
    <p:sldId id="272" r:id="rId8"/>
    <p:sldId id="269" r:id="rId9"/>
    <p:sldId id="271" r:id="rId10"/>
    <p:sldId id="276" r:id="rId11"/>
    <p:sldId id="275" r:id="rId12"/>
    <p:sldId id="264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103" autoAdjust="0"/>
    <p:restoredTop sz="94660"/>
  </p:normalViewPr>
  <p:slideViewPr>
    <p:cSldViewPr>
      <p:cViewPr varScale="1">
        <p:scale>
          <a:sx n="68" d="100"/>
          <a:sy n="68" d="100"/>
        </p:scale>
        <p:origin x="-14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428737"/>
            <a:ext cx="8458200" cy="4647050"/>
          </a:xfrm>
        </p:spPr>
        <p:txBody>
          <a:bodyPr/>
          <a:lstStyle/>
          <a:p>
            <a:pPr algn="ctr"/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Case </a:t>
            </a:r>
            <a:r>
              <a:rPr lang="en-I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Study</a:t>
            </a:r>
            <a:br>
              <a:rPr lang="en-I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service: Refurbishment</a:t>
            </a:r>
            <a:br>
              <a:rPr lang="en-I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equipment: refurbishment of </a:t>
            </a:r>
            <a:r>
              <a:rPr lang="en-IN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COMPONENTS OF CW PUMP</a:t>
            </a:r>
            <a:endParaRPr lang="en-US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7158" y="285728"/>
            <a:ext cx="8458200" cy="914400"/>
          </a:xfrm>
        </p:spPr>
        <p:txBody>
          <a:bodyPr>
            <a:normAutofit/>
          </a:bodyPr>
          <a:lstStyle/>
          <a:p>
            <a:pPr algn="ctr"/>
            <a:r>
              <a:rPr lang="en-IN" sz="3500" b="1" dirty="0">
                <a:solidFill>
                  <a:srgbClr val="00B050"/>
                </a:solidFill>
                <a:latin typeface="Algerian" pitchFamily="82" charset="0"/>
              </a:rPr>
              <a:t>EKA PRESS TECHNO SERVICES PVT. LTD.</a:t>
            </a:r>
            <a:endParaRPr lang="en-US" sz="3500" b="1" dirty="0">
              <a:solidFill>
                <a:srgbClr val="00B050"/>
              </a:solidFill>
              <a:latin typeface="Algerian" pitchFamily="8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COOLING WATER PUMP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000" b="1" dirty="0" smtClean="0">
                <a:solidFill>
                  <a:srgbClr val="002060"/>
                </a:solidFill>
              </a:rPr>
              <a:t>The worn out &amp; damaged different components of CW Pump of 500 MW Thermal Power Plant are repaired by Refurbishment.</a:t>
            </a:r>
            <a:endParaRPr lang="en-US" sz="5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99" y="212646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n-IN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before execution of job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28794" y="1285860"/>
            <a:ext cx="521497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2060"/>
                </a:solidFill>
              </a:rPr>
              <a:t>Worn out &amp; Damaged Impeller Casing of CW Pump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6" name="Right Arrow 15"/>
          <p:cNvSpPr/>
          <p:nvPr/>
        </p:nvSpPr>
        <p:spPr>
          <a:xfrm rot="5400000">
            <a:off x="3133480" y="1843184"/>
            <a:ext cx="572784" cy="576064"/>
          </a:xfrm>
          <a:prstGeom prst="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Right Arrow 15">
            <a:extLst>
              <a:ext uri="{FF2B5EF4-FFF2-40B4-BE49-F238E27FC236}">
                <a16:creationId xmlns="" xmlns:a16="http://schemas.microsoft.com/office/drawing/2014/main" id="{C6348092-646D-DBF7-C953-72F742EFA62C}"/>
              </a:ext>
            </a:extLst>
          </p:cNvPr>
          <p:cNvSpPr/>
          <p:nvPr/>
        </p:nvSpPr>
        <p:spPr>
          <a:xfrm rot="5400000">
            <a:off x="5502334" y="1855724"/>
            <a:ext cx="572784" cy="576064"/>
          </a:xfrm>
          <a:prstGeom prst="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11" name="Picture 10" descr="BEFORE 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2428868"/>
            <a:ext cx="3643338" cy="2969112"/>
          </a:xfrm>
          <a:prstGeom prst="rect">
            <a:avLst/>
          </a:prstGeom>
        </p:spPr>
      </p:pic>
      <p:pic>
        <p:nvPicPr>
          <p:cNvPr id="12" name="Picture 11" descr="BEFORE 2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752" y="2428868"/>
            <a:ext cx="3818686" cy="300039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99" y="212646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n-IN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before execution of job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28794" y="1285860"/>
            <a:ext cx="521497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2060"/>
                </a:solidFill>
              </a:rPr>
              <a:t>Worn out &amp; Damaged Impeller Casing of CW Pump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6" name="Right Arrow 15"/>
          <p:cNvSpPr/>
          <p:nvPr/>
        </p:nvSpPr>
        <p:spPr>
          <a:xfrm rot="5400000">
            <a:off x="3133480" y="1843184"/>
            <a:ext cx="572784" cy="576064"/>
          </a:xfrm>
          <a:prstGeom prst="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Right Arrow 15">
            <a:extLst>
              <a:ext uri="{FF2B5EF4-FFF2-40B4-BE49-F238E27FC236}">
                <a16:creationId xmlns="" xmlns:a16="http://schemas.microsoft.com/office/drawing/2014/main" id="{C6348092-646D-DBF7-C953-72F742EFA62C}"/>
              </a:ext>
            </a:extLst>
          </p:cNvPr>
          <p:cNvSpPr/>
          <p:nvPr/>
        </p:nvSpPr>
        <p:spPr>
          <a:xfrm rot="5400000">
            <a:off x="5502334" y="1855724"/>
            <a:ext cx="572784" cy="576064"/>
          </a:xfrm>
          <a:prstGeom prst="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9" name="Picture 8" descr="BEFORE 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2500306"/>
            <a:ext cx="2714644" cy="3714776"/>
          </a:xfrm>
          <a:prstGeom prst="rect">
            <a:avLst/>
          </a:prstGeom>
        </p:spPr>
      </p:pic>
      <p:pic>
        <p:nvPicPr>
          <p:cNvPr id="13" name="Picture 12" descr="BEFORE 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7620" y="2500306"/>
            <a:ext cx="5077411" cy="287069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99" y="212646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n-IN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before execution of job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28794" y="1285860"/>
            <a:ext cx="521497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2060"/>
                </a:solidFill>
              </a:rPr>
              <a:t>Worn out &amp; Damaged Impeller of CW Pump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6" name="Right Arrow 15"/>
          <p:cNvSpPr/>
          <p:nvPr/>
        </p:nvSpPr>
        <p:spPr>
          <a:xfrm rot="5400000">
            <a:off x="4216450" y="1712848"/>
            <a:ext cx="572784" cy="576064"/>
          </a:xfrm>
          <a:prstGeom prst="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12" name="Picture 11" descr="1 BEFOR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75149" y="2357430"/>
            <a:ext cx="5511495" cy="435771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99" y="212646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n-IN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before execution of job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43042" y="1285860"/>
            <a:ext cx="6000792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2060"/>
                </a:solidFill>
              </a:rPr>
              <a:t>Worn out &amp; Damaged </a:t>
            </a:r>
            <a:r>
              <a:rPr lang="en-US" b="1" dirty="0" smtClean="0">
                <a:solidFill>
                  <a:srgbClr val="002060"/>
                </a:solidFill>
              </a:rPr>
              <a:t>Suction Bell Mouth </a:t>
            </a:r>
            <a:r>
              <a:rPr lang="en-US" b="1" dirty="0" smtClean="0">
                <a:solidFill>
                  <a:srgbClr val="002060"/>
                </a:solidFill>
              </a:rPr>
              <a:t>of CW Pump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6" name="Right Arrow 15"/>
          <p:cNvSpPr/>
          <p:nvPr/>
        </p:nvSpPr>
        <p:spPr>
          <a:xfrm rot="5400000">
            <a:off x="4216450" y="1712848"/>
            <a:ext cx="572784" cy="576064"/>
          </a:xfrm>
          <a:prstGeom prst="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6" name="Picture 5" descr="SUCTION BELL MOUTH BEFORE RECONDITIONING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918" y="2428868"/>
            <a:ext cx="5715008" cy="42862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99" y="212646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n-IN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before execution of job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28794" y="1285860"/>
            <a:ext cx="521497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2060"/>
                </a:solidFill>
              </a:rPr>
              <a:t>Worn out &amp; Damaged Shafts of CW Pump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6" name="Right Arrow 15"/>
          <p:cNvSpPr/>
          <p:nvPr/>
        </p:nvSpPr>
        <p:spPr>
          <a:xfrm rot="5400000">
            <a:off x="2501938" y="1712848"/>
            <a:ext cx="572784" cy="576064"/>
          </a:xfrm>
          <a:prstGeom prst="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6" name="Picture 5" descr="SHAFT BEFORE 2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678629" y="1821645"/>
            <a:ext cx="3214710" cy="4286280"/>
          </a:xfrm>
          <a:prstGeom prst="rect">
            <a:avLst/>
          </a:prstGeom>
        </p:spPr>
      </p:pic>
      <p:pic>
        <p:nvPicPr>
          <p:cNvPr id="7" name="Picture 6" descr="SHAFT BEFORE 3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5179196" y="1821644"/>
            <a:ext cx="3214712" cy="4286283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 rot="5400000">
            <a:off x="5859524" y="1712848"/>
            <a:ext cx="572784" cy="576064"/>
          </a:xfrm>
          <a:prstGeom prst="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99" y="212646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n-IN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after </a:t>
            </a:r>
            <a:r>
              <a:rPr lang="en-IN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execution of job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28794" y="1142984"/>
            <a:ext cx="5214974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2060"/>
                </a:solidFill>
              </a:rPr>
              <a:t>Damaged Impeller Casing of CW Pump have been repaired by Refurbishment Process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6" name="Right Arrow 15"/>
          <p:cNvSpPr/>
          <p:nvPr/>
        </p:nvSpPr>
        <p:spPr>
          <a:xfrm rot="5400000">
            <a:off x="3133480" y="1843184"/>
            <a:ext cx="572784" cy="576064"/>
          </a:xfrm>
          <a:prstGeom prst="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Right Arrow 15">
            <a:extLst>
              <a:ext uri="{FF2B5EF4-FFF2-40B4-BE49-F238E27FC236}">
                <a16:creationId xmlns="" xmlns:a16="http://schemas.microsoft.com/office/drawing/2014/main" id="{C6348092-646D-DBF7-C953-72F742EFA62C}"/>
              </a:ext>
            </a:extLst>
          </p:cNvPr>
          <p:cNvSpPr/>
          <p:nvPr/>
        </p:nvSpPr>
        <p:spPr>
          <a:xfrm rot="5400000">
            <a:off x="5502334" y="1855724"/>
            <a:ext cx="572784" cy="576064"/>
          </a:xfrm>
          <a:prstGeom prst="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11" name="Picture 10" descr="AFTER 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2714620"/>
            <a:ext cx="4143372" cy="2342599"/>
          </a:xfrm>
          <a:prstGeom prst="rect">
            <a:avLst/>
          </a:prstGeom>
        </p:spPr>
      </p:pic>
      <p:pic>
        <p:nvPicPr>
          <p:cNvPr id="12" name="Picture 11" descr="AFTER 2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3438" y="2714620"/>
            <a:ext cx="4192940" cy="237062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99" y="212646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n-IN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after </a:t>
            </a:r>
            <a:r>
              <a:rPr lang="en-IN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execution of job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28794" y="1142984"/>
            <a:ext cx="5214974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2060"/>
                </a:solidFill>
              </a:rPr>
              <a:t>Damaged Impeller of CW Pump have been repaired by Refurbishment Process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6" name="Right Arrow 15"/>
          <p:cNvSpPr/>
          <p:nvPr/>
        </p:nvSpPr>
        <p:spPr>
          <a:xfrm rot="5400000">
            <a:off x="4287888" y="1855724"/>
            <a:ext cx="572784" cy="576064"/>
          </a:xfrm>
          <a:prstGeom prst="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9" name="Picture 8" descr="1 AFTER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670" y="2500306"/>
            <a:ext cx="5000660" cy="414340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99" y="212646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n-IN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after </a:t>
            </a:r>
            <a:r>
              <a:rPr lang="en-IN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execution of job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28794" y="1142984"/>
            <a:ext cx="5214974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2060"/>
                </a:solidFill>
              </a:rPr>
              <a:t>Damaged </a:t>
            </a:r>
            <a:r>
              <a:rPr lang="en-US" b="1" dirty="0" smtClean="0">
                <a:solidFill>
                  <a:srgbClr val="002060"/>
                </a:solidFill>
              </a:rPr>
              <a:t>Suction Bell Mouth </a:t>
            </a:r>
            <a:r>
              <a:rPr lang="en-US" b="1" dirty="0" smtClean="0">
                <a:solidFill>
                  <a:srgbClr val="002060"/>
                </a:solidFill>
              </a:rPr>
              <a:t>of CW Pump have been repaired by Refurbishment Process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6" name="Right Arrow 15"/>
          <p:cNvSpPr/>
          <p:nvPr/>
        </p:nvSpPr>
        <p:spPr>
          <a:xfrm rot="5400000">
            <a:off x="2501938" y="1855724"/>
            <a:ext cx="572784" cy="576064"/>
          </a:xfrm>
          <a:prstGeom prst="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6" name="Picture 5" descr="SUCTION BELL MOUTH AFTER RECONDITIONING 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4942" y="2571744"/>
            <a:ext cx="2928958" cy="3786214"/>
          </a:xfrm>
          <a:prstGeom prst="rect">
            <a:avLst/>
          </a:prstGeom>
        </p:spPr>
      </p:pic>
      <p:pic>
        <p:nvPicPr>
          <p:cNvPr id="7" name="Picture 6" descr="SUCTION BELL MOUTH AFTER RECONDITIONING 2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52" y="2571744"/>
            <a:ext cx="2928958" cy="3786190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 rot="5400000">
            <a:off x="6002400" y="1855724"/>
            <a:ext cx="572784" cy="576064"/>
          </a:xfrm>
          <a:prstGeom prst="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99" y="212646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n-IN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after </a:t>
            </a:r>
            <a:r>
              <a:rPr lang="en-IN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execution of job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28794" y="1142984"/>
            <a:ext cx="5214974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2060"/>
                </a:solidFill>
              </a:rPr>
              <a:t>Damaged Shafts of CW Pump have been repaired by Refurbishment Process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6" name="Right Arrow 15"/>
          <p:cNvSpPr/>
          <p:nvPr/>
        </p:nvSpPr>
        <p:spPr>
          <a:xfrm rot="5400000">
            <a:off x="4287888" y="1855724"/>
            <a:ext cx="572784" cy="576064"/>
          </a:xfrm>
          <a:prstGeom prst="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6" name="Picture 5" descr="SHAFT RECONDITIONING AFTER 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643164" y="1000119"/>
            <a:ext cx="385762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5992"/>
            <a:ext cx="8553480" cy="379413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IN" sz="10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THANK YOU</a:t>
            </a:r>
            <a:endParaRPr lang="en-US" sz="100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421</TotalTime>
  <Words>161</Words>
  <Application>Microsoft Office PowerPoint</Application>
  <PresentationFormat>On-screen Show (4:3)</PresentationFormat>
  <Paragraphs>23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Trek</vt:lpstr>
      <vt:lpstr> Case Study service: Refurbishment    equipment: refurbishment of COMPONENTS OF CW PUMP</vt:lpstr>
      <vt:lpstr>COOLING WATER PUMP</vt:lpstr>
      <vt:lpstr>before execution of job</vt:lpstr>
      <vt:lpstr>before execution of job</vt:lpstr>
      <vt:lpstr>before execution of job</vt:lpstr>
      <vt:lpstr>before execution of job</vt:lpstr>
      <vt:lpstr>before execution of job</vt:lpstr>
      <vt:lpstr>after execution of job</vt:lpstr>
      <vt:lpstr>after execution of job</vt:lpstr>
      <vt:lpstr>after execution of job</vt:lpstr>
      <vt:lpstr>after execution of job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Case Study service: Metal Stitching  Customer: gmmco  equipment: repairing of transmission housing</dc:title>
  <dc:creator>Eka Press</dc:creator>
  <cp:lastModifiedBy>Eka Press</cp:lastModifiedBy>
  <cp:revision>28</cp:revision>
  <dcterms:created xsi:type="dcterms:W3CDTF">2023-03-27T06:53:53Z</dcterms:created>
  <dcterms:modified xsi:type="dcterms:W3CDTF">2023-04-19T09:55:21Z</dcterms:modified>
</cp:coreProperties>
</file>