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103" autoAdjust="0"/>
    <p:restoredTop sz="95033" autoAdjust="0"/>
  </p:normalViewPr>
  <p:slideViewPr>
    <p:cSldViewPr>
      <p:cViewPr varScale="1">
        <p:scale>
          <a:sx n="73" d="100"/>
          <a:sy n="73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28737"/>
            <a:ext cx="8458200" cy="464705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service: COATING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equipment: COATING of CW PUMP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IN" sz="3500" b="1" dirty="0">
                <a:solidFill>
                  <a:srgbClr val="00B050"/>
                </a:solidFill>
                <a:latin typeface="Algerian" pitchFamily="82" charset="0"/>
              </a:rPr>
              <a:t>EKA PRESS TECHNO SERVICES PVT. LTD.</a:t>
            </a:r>
            <a:endParaRPr lang="en-US" sz="3500" b="1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COOLING WATER PUMP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002060"/>
                </a:solidFill>
              </a:rPr>
              <a:t>The corroded &amp; eroded components of CW Pump can be protected by Coating Service using </a:t>
            </a:r>
            <a:r>
              <a:rPr lang="en-US" sz="5000" b="1" dirty="0" err="1">
                <a:solidFill>
                  <a:srgbClr val="002060"/>
                </a:solidFill>
              </a:rPr>
              <a:t>Duromar</a:t>
            </a:r>
            <a:r>
              <a:rPr lang="en-US" sz="5000" b="1" dirty="0">
                <a:solidFill>
                  <a:srgbClr val="002060"/>
                </a:solidFill>
              </a:rPr>
              <a:t> Product.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Column pipe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334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Before Application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8A924C9-C7B3-4120-E8A7-5996A95AD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56064" y="2912941"/>
            <a:ext cx="4080451" cy="3384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2F32718-973A-A53D-3E8E-887CAD01A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5523" y="2564902"/>
            <a:ext cx="3384375" cy="40804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12F3E7-C16F-CA45-1ED3-8C054D66FA2F}"/>
              </a:ext>
            </a:extLst>
          </p:cNvPr>
          <p:cNvSpPr txBox="1"/>
          <p:nvPr/>
        </p:nvSpPr>
        <p:spPr>
          <a:xfrm>
            <a:off x="505552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After Application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Discharge bowl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334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Before Application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12F3E7-C16F-CA45-1ED3-8C054D66FA2F}"/>
              </a:ext>
            </a:extLst>
          </p:cNvPr>
          <p:cNvSpPr txBox="1"/>
          <p:nvPr/>
        </p:nvSpPr>
        <p:spPr>
          <a:xfrm>
            <a:off x="505552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After Application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382716-FC8E-47D4-2143-87DC3182CB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799" y="2430148"/>
            <a:ext cx="3783679" cy="4215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7A46AC9-30BC-E865-85EE-5F8A5928F3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5523" y="2430149"/>
            <a:ext cx="3936076" cy="42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1137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impeller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334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Before Application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12F3E7-C16F-CA45-1ED3-8C054D66FA2F}"/>
              </a:ext>
            </a:extLst>
          </p:cNvPr>
          <p:cNvSpPr txBox="1"/>
          <p:nvPr/>
        </p:nvSpPr>
        <p:spPr>
          <a:xfrm>
            <a:off x="505552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After Application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BACE1BF-7555-991F-A889-EB5B20A5C8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189" y="2558870"/>
            <a:ext cx="4179581" cy="39409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0CEF0D1-BD1D-8A33-E426-1DA6A1A3DB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907197" y="2539666"/>
            <a:ext cx="4179582" cy="397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839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Suction bell mouth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334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Before Application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:a16="http://schemas.microsoft.com/office/drawing/2014/main" xmlns="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12F3E7-C16F-CA45-1ED3-8C054D66FA2F}"/>
              </a:ext>
            </a:extLst>
          </p:cNvPr>
          <p:cNvSpPr txBox="1"/>
          <p:nvPr/>
        </p:nvSpPr>
        <p:spPr>
          <a:xfrm>
            <a:off x="5055523" y="1304436"/>
            <a:ext cx="19951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After Application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27B18F-AC75-EBA5-0FDB-A3E8D414C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2765" y="2639645"/>
            <a:ext cx="4227746" cy="3783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A54686B-0B96-6BDE-E371-FEAD11B6E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833488" y="2639641"/>
            <a:ext cx="4227747" cy="378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874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5992"/>
            <a:ext cx="8553480" cy="37941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10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10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452</TotalTime>
  <Words>55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Trek</vt:lpstr>
      <vt:lpstr> Case Study service: COATING    equipment: COATING of CW PUMP</vt:lpstr>
      <vt:lpstr>COOLING WATER PUMP</vt:lpstr>
      <vt:lpstr>Column pipe</vt:lpstr>
      <vt:lpstr>Discharge bowl</vt:lpstr>
      <vt:lpstr>impeller</vt:lpstr>
      <vt:lpstr>Suction bell mouth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service: Metal Stitching  Customer: gmmco  equipment: repairing of transmission housing</dc:title>
  <dc:creator>Eka Press</dc:creator>
  <cp:lastModifiedBy>Eka Press</cp:lastModifiedBy>
  <cp:revision>29</cp:revision>
  <dcterms:created xsi:type="dcterms:W3CDTF">2023-03-27T06:53:53Z</dcterms:created>
  <dcterms:modified xsi:type="dcterms:W3CDTF">2023-04-19T09:43:14Z</dcterms:modified>
</cp:coreProperties>
</file>