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28737"/>
            <a:ext cx="8458200" cy="464705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service: Refurbishment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equipment: refurbishment of TRANSMISSION HOUSING &amp; engine block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IN" sz="3500" b="1" dirty="0">
                <a:solidFill>
                  <a:srgbClr val="00B050"/>
                </a:solidFill>
                <a:latin typeface="Algerian" pitchFamily="82" charset="0"/>
              </a:rPr>
              <a:t>EKA PRESS TECHNO SERVICES PVT. LTD.</a:t>
            </a:r>
            <a:endParaRPr lang="en-US" sz="3500" b="1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TRANSMISSION HOUSING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002060"/>
                </a:solidFill>
              </a:rPr>
              <a:t>Bore and Shaft Area of Transmission Housing (Model No.: 950L) have been damaged and repaired by Refurbishment Process.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65877" y="1376452"/>
            <a:ext cx="29523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2060"/>
                </a:solidFill>
              </a:rPr>
              <a:t>2 Nos. of Bore are damaged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306058F-2559-F629-47A0-224D3946C4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40723"/>
            <a:ext cx="4370023" cy="24016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BDCC8D1-9C18-9FE7-3134-134453A71A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429488"/>
            <a:ext cx="4572032" cy="2393924"/>
          </a:xfrm>
          <a:prstGeom prst="rect">
            <a:avLst/>
          </a:prstGeom>
        </p:spPr>
      </p:pic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5149706" y="1841223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1283906"/>
            <a:ext cx="271423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Damaged area of Shaft</a:t>
            </a:r>
          </a:p>
        </p:txBody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4285608" y="1841223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92E55A-600A-4711-4D8D-D86DA85865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709320" y="955909"/>
            <a:ext cx="3559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81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15716" y="1340768"/>
            <a:ext cx="511256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2060"/>
                </a:solidFill>
              </a:rPr>
              <a:t>Sleeves are fitted into 2 Nos. of Bore and then machined to get the original profile.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2485408" y="2042432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6085810" y="2042432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185241-0711-7A69-CD63-11FEC58B0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45906"/>
            <a:ext cx="4427984" cy="27433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72523D4-0005-242D-9EFB-4219E0C745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582491" y="1979430"/>
            <a:ext cx="2695029" cy="442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5193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15716" y="1340768"/>
            <a:ext cx="51125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Damaged area of Shaft are repaired by Machining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2485408" y="2042432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6085810" y="2042432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0B43D67-A248-09F9-0FDD-7EAF2787BA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565" y="2806373"/>
            <a:ext cx="4576565" cy="2710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C6B50C-9DDE-ACF7-55A1-C63EE533E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604790" y="1989606"/>
            <a:ext cx="2721779" cy="43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41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Cat-3408 Engine block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002060"/>
                </a:solidFill>
              </a:rPr>
              <a:t>Worn out &amp; Damaged 32 Nos. of Plugs, 8 Nos. of Top Insert &amp; 8 Nos. of Bottom Insert has been repaired by Machining.</a:t>
            </a:r>
          </a:p>
        </p:txBody>
      </p:sp>
    </p:spTree>
    <p:extLst>
      <p:ext uri="{BB962C8B-B14F-4D97-AF65-F5344CB8AC3E}">
        <p14:creationId xmlns:p14="http://schemas.microsoft.com/office/powerpoint/2010/main" xmlns="" val="261544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Cat-3408 Engine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592" y="1376452"/>
            <a:ext cx="68407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Damaged Plug, Top Insert &amp; Bottom Insert of CAT-3408 Engine Block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4033580" y="1832003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FE610CF-9B75-A66C-7C26-71D542FF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279747" y="1773472"/>
            <a:ext cx="408045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736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Cat-3408 Engine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592" y="1208381"/>
            <a:ext cx="684076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Top Insert Seals has been fitted into Top Insert area, Bottom Sleeves has been fitted into Bottom Insert area and Sleeves has been fitted into Plug area and then machining &amp; Top Surface Decking.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4037779" y="2167985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E966959-4895-C83E-5624-4E1819D5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780324"/>
            <a:ext cx="6840760" cy="3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76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Cat-3508 Engine block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002060"/>
                </a:solidFill>
              </a:rPr>
              <a:t>Worn out &amp; Damaged 64 Nos. of Plugs, 8 Nos. of Top Insert &amp; 8 Nos. of Bottom Insert has been repaired by Machining.</a:t>
            </a:r>
          </a:p>
        </p:txBody>
      </p:sp>
    </p:spTree>
    <p:extLst>
      <p:ext uri="{BB962C8B-B14F-4D97-AF65-F5344CB8AC3E}">
        <p14:creationId xmlns:p14="http://schemas.microsoft.com/office/powerpoint/2010/main" xmlns="" val="2278500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Cat-3508 Engine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1775" y="1210990"/>
            <a:ext cx="76328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After fitting of Top Insert Seal, Bottom Sleeves and Sleeves into damaged Top Insert area, Bottom Insert area and Plug area of CAT-3508 Engine Block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4285608" y="1855681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75D88C-4AA9-CC4D-0801-653DE2499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799" y="2430105"/>
            <a:ext cx="8686800" cy="433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9720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Cat-3508 Engine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235" y="3388703"/>
            <a:ext cx="3403105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</a:rPr>
              <a:t>During Machining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091655" y="3366637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E8ECAFB-29BB-B5E7-C943-33823E6AC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8660" y="1153904"/>
            <a:ext cx="2865748" cy="557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6519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Cat-3508 Engine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1213372"/>
            <a:ext cx="56166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Top Surface Decking Completed after all Machining job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4285608" y="1755146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E58CA4-F3DB-ED69-57BA-7712D139F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499611" y="661734"/>
            <a:ext cx="4297175" cy="763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663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5992"/>
            <a:ext cx="855348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0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0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421</TotalTime>
  <Words>251</Words>
  <Application>Microsoft Office PowerPoint</Application>
  <PresentationFormat>On-screen Show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 Case Study service: Refurbishment    equipment: refurbishment of TRANSMISSION HOUSING &amp; engine block</vt:lpstr>
      <vt:lpstr>TRANSMISSION HOUSING</vt:lpstr>
      <vt:lpstr>before execution of job</vt:lpstr>
      <vt:lpstr>before execution of job</vt:lpstr>
      <vt:lpstr>AFTER execution of job</vt:lpstr>
      <vt:lpstr>AFTER execution of job</vt:lpstr>
      <vt:lpstr>Cat-3408 Engine block</vt:lpstr>
      <vt:lpstr>Cat-3408 Engine block</vt:lpstr>
      <vt:lpstr>Cat-3408 Engine block</vt:lpstr>
      <vt:lpstr>Cat-3508 Engine block</vt:lpstr>
      <vt:lpstr>Cat-3508 Engine block</vt:lpstr>
      <vt:lpstr>Cat-3508 Engine block</vt:lpstr>
      <vt:lpstr>Cat-3508 Engine block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service: Metal Stitching  Customer: gmmco  equipment: repairing of transmission housing</dc:title>
  <dc:creator>Eka Press</dc:creator>
  <cp:lastModifiedBy>Eka Press</cp:lastModifiedBy>
  <cp:revision>21</cp:revision>
  <dcterms:created xsi:type="dcterms:W3CDTF">2023-03-27T06:53:53Z</dcterms:created>
  <dcterms:modified xsi:type="dcterms:W3CDTF">2023-04-19T09:44:15Z</dcterms:modified>
</cp:coreProperties>
</file>