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>
        <p:scale>
          <a:sx n="70" d="100"/>
          <a:sy n="70" d="100"/>
        </p:scale>
        <p:origin x="-13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BA91A1-325B-4189-8DE2-3AF1A809316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1F515B72-4CBB-4890-8777-0C6972B97814}">
      <dgm:prSet phldrT="[Text]"/>
      <dgm:spPr/>
      <dgm:t>
        <a:bodyPr/>
        <a:lstStyle/>
        <a:p>
          <a:endParaRPr lang="en-US" dirty="0"/>
        </a:p>
      </dgm:t>
    </dgm:pt>
    <dgm:pt modelId="{93699518-0BBC-4107-B28A-8B96842A05ED}" type="parTrans" cxnId="{B6AEE799-9116-4D0E-B775-CBA85098FA9E}">
      <dgm:prSet/>
      <dgm:spPr/>
      <dgm:t>
        <a:bodyPr/>
        <a:lstStyle/>
        <a:p>
          <a:endParaRPr lang="en-US"/>
        </a:p>
      </dgm:t>
    </dgm:pt>
    <dgm:pt modelId="{C0B0EA26-2FDE-45DB-A37E-C70153646885}" type="sibTrans" cxnId="{B6AEE799-9116-4D0E-B775-CBA85098FA9E}">
      <dgm:prSet/>
      <dgm:spPr/>
      <dgm:t>
        <a:bodyPr/>
        <a:lstStyle/>
        <a:p>
          <a:endParaRPr lang="en-US"/>
        </a:p>
      </dgm:t>
    </dgm:pt>
    <dgm:pt modelId="{0BADEDE7-2B19-4470-BD2D-1796B7052B46}">
      <dgm:prSet phldrT="[Text]"/>
      <dgm:spPr/>
      <dgm:t>
        <a:bodyPr/>
        <a:lstStyle/>
        <a:p>
          <a:endParaRPr lang="en-US" dirty="0"/>
        </a:p>
      </dgm:t>
    </dgm:pt>
    <dgm:pt modelId="{73A9ADD6-095E-448D-A82C-EC58D044F1BC}" type="parTrans" cxnId="{559C7403-8757-4F2C-9CE2-2B617F750D86}">
      <dgm:prSet/>
      <dgm:spPr/>
      <dgm:t>
        <a:bodyPr/>
        <a:lstStyle/>
        <a:p>
          <a:endParaRPr lang="en-US"/>
        </a:p>
      </dgm:t>
    </dgm:pt>
    <dgm:pt modelId="{A02BB052-F8F3-4CB3-BC2B-F5125568F359}" type="sibTrans" cxnId="{559C7403-8757-4F2C-9CE2-2B617F750D86}">
      <dgm:prSet/>
      <dgm:spPr/>
      <dgm:t>
        <a:bodyPr/>
        <a:lstStyle/>
        <a:p>
          <a:endParaRPr lang="en-US"/>
        </a:p>
      </dgm:t>
    </dgm:pt>
    <dgm:pt modelId="{6FBDB270-E520-439C-A9B0-6F2EF2548EB2}">
      <dgm:prSet phldrT="[Text]"/>
      <dgm:spPr/>
      <dgm:t>
        <a:bodyPr/>
        <a:lstStyle/>
        <a:p>
          <a:endParaRPr lang="en-US" dirty="0"/>
        </a:p>
      </dgm:t>
    </dgm:pt>
    <dgm:pt modelId="{329AB1AE-AC4E-4B73-8B76-974D851C16A9}" type="parTrans" cxnId="{24E65540-A485-40BB-BA17-425D287A0010}">
      <dgm:prSet/>
      <dgm:spPr/>
      <dgm:t>
        <a:bodyPr/>
        <a:lstStyle/>
        <a:p>
          <a:endParaRPr lang="en-US"/>
        </a:p>
      </dgm:t>
    </dgm:pt>
    <dgm:pt modelId="{3E4F7242-D535-4E4F-A0C9-38939D6A32B0}" type="sibTrans" cxnId="{24E65540-A485-40BB-BA17-425D287A0010}">
      <dgm:prSet/>
      <dgm:spPr/>
      <dgm:t>
        <a:bodyPr/>
        <a:lstStyle/>
        <a:p>
          <a:endParaRPr lang="en-US"/>
        </a:p>
      </dgm:t>
    </dgm:pt>
    <dgm:pt modelId="{17C507E2-2A56-4977-B83E-134211AF9B6B}" type="pres">
      <dgm:prSet presAssocID="{76BA91A1-325B-4189-8DE2-3AF1A8093166}" presName="Name0" presStyleCnt="0">
        <dgm:presLayoutVars>
          <dgm:dir/>
          <dgm:animLvl val="lvl"/>
          <dgm:resizeHandles val="exact"/>
        </dgm:presLayoutVars>
      </dgm:prSet>
      <dgm:spPr/>
    </dgm:pt>
    <dgm:pt modelId="{557D9706-6D3C-4C0F-AD48-B31BCADCB1DF}" type="pres">
      <dgm:prSet presAssocID="{76BA91A1-325B-4189-8DE2-3AF1A8093166}" presName="dummy" presStyleCnt="0"/>
      <dgm:spPr/>
    </dgm:pt>
    <dgm:pt modelId="{EA2D2896-689D-4C3F-9D4D-A64A4336D998}" type="pres">
      <dgm:prSet presAssocID="{76BA91A1-325B-4189-8DE2-3AF1A8093166}" presName="linH" presStyleCnt="0"/>
      <dgm:spPr/>
    </dgm:pt>
    <dgm:pt modelId="{D106E669-9D0F-4EE4-BA9F-3742840FA2A6}" type="pres">
      <dgm:prSet presAssocID="{76BA91A1-325B-4189-8DE2-3AF1A8093166}" presName="padding1" presStyleCnt="0"/>
      <dgm:spPr/>
    </dgm:pt>
    <dgm:pt modelId="{3A254D78-34EE-48E7-B5DD-B595350E553C}" type="pres">
      <dgm:prSet presAssocID="{1F515B72-4CBB-4890-8777-0C6972B97814}" presName="linV" presStyleCnt="0"/>
      <dgm:spPr/>
    </dgm:pt>
    <dgm:pt modelId="{AD9795CB-206A-490B-8D23-292B564B0D9A}" type="pres">
      <dgm:prSet presAssocID="{1F515B72-4CBB-4890-8777-0C6972B97814}" presName="spVertical1" presStyleCnt="0"/>
      <dgm:spPr/>
    </dgm:pt>
    <dgm:pt modelId="{1E5DA6A6-2402-4333-8CF3-D573B2C10C04}" type="pres">
      <dgm:prSet presAssocID="{1F515B72-4CBB-4890-8777-0C6972B97814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7A64E-52CF-4D26-B20E-2B813EE6565C}" type="pres">
      <dgm:prSet presAssocID="{1F515B72-4CBB-4890-8777-0C6972B97814}" presName="spVertical2" presStyleCnt="0"/>
      <dgm:spPr/>
    </dgm:pt>
    <dgm:pt modelId="{C15FD9A0-D1BB-482B-A636-E02CC4FCE0F9}" type="pres">
      <dgm:prSet presAssocID="{1F515B72-4CBB-4890-8777-0C6972B97814}" presName="spVertical3" presStyleCnt="0"/>
      <dgm:spPr/>
    </dgm:pt>
    <dgm:pt modelId="{CA3B915C-A9B4-4097-8E8D-D15162B0B260}" type="pres">
      <dgm:prSet presAssocID="{C0B0EA26-2FDE-45DB-A37E-C70153646885}" presName="space" presStyleCnt="0"/>
      <dgm:spPr/>
    </dgm:pt>
    <dgm:pt modelId="{D8FE4028-A8EE-4C4D-8099-C81FD3F9B3AC}" type="pres">
      <dgm:prSet presAssocID="{0BADEDE7-2B19-4470-BD2D-1796B7052B46}" presName="linV" presStyleCnt="0"/>
      <dgm:spPr/>
    </dgm:pt>
    <dgm:pt modelId="{0D2F57D4-4B46-4F3D-87F4-FC6214067391}" type="pres">
      <dgm:prSet presAssocID="{0BADEDE7-2B19-4470-BD2D-1796B7052B46}" presName="spVertical1" presStyleCnt="0"/>
      <dgm:spPr/>
    </dgm:pt>
    <dgm:pt modelId="{0A437A9C-73A0-4F4F-A48C-AAAB5EDDB2D5}" type="pres">
      <dgm:prSet presAssocID="{0BADEDE7-2B19-4470-BD2D-1796B7052B46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7F3BE-B4CD-428C-80C4-56ACA6F22F46}" type="pres">
      <dgm:prSet presAssocID="{0BADEDE7-2B19-4470-BD2D-1796B7052B46}" presName="spVertical2" presStyleCnt="0"/>
      <dgm:spPr/>
    </dgm:pt>
    <dgm:pt modelId="{D874BAB3-416F-4C27-AF54-AC8B53522F18}" type="pres">
      <dgm:prSet presAssocID="{0BADEDE7-2B19-4470-BD2D-1796B7052B46}" presName="spVertical3" presStyleCnt="0"/>
      <dgm:spPr/>
    </dgm:pt>
    <dgm:pt modelId="{FAB2519D-8607-4B06-94B7-8AF24E93A56D}" type="pres">
      <dgm:prSet presAssocID="{A02BB052-F8F3-4CB3-BC2B-F5125568F359}" presName="space" presStyleCnt="0"/>
      <dgm:spPr/>
    </dgm:pt>
    <dgm:pt modelId="{C96078B3-A5F0-46CA-9A50-EE446767FEC6}" type="pres">
      <dgm:prSet presAssocID="{6FBDB270-E520-439C-A9B0-6F2EF2548EB2}" presName="linV" presStyleCnt="0"/>
      <dgm:spPr/>
    </dgm:pt>
    <dgm:pt modelId="{E2CAA6E9-A41E-44B1-89E3-4114F3FF7E8D}" type="pres">
      <dgm:prSet presAssocID="{6FBDB270-E520-439C-A9B0-6F2EF2548EB2}" presName="spVertical1" presStyleCnt="0"/>
      <dgm:spPr/>
    </dgm:pt>
    <dgm:pt modelId="{A2C8CC8A-F63E-4023-BAB7-44439DA277F6}" type="pres">
      <dgm:prSet presAssocID="{6FBDB270-E520-439C-A9B0-6F2EF2548EB2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51FC8-1CCD-41DD-9582-FA2AD1C9D4E6}" type="pres">
      <dgm:prSet presAssocID="{6FBDB270-E520-439C-A9B0-6F2EF2548EB2}" presName="spVertical2" presStyleCnt="0"/>
      <dgm:spPr/>
    </dgm:pt>
    <dgm:pt modelId="{4EA445AA-7B9A-4B98-9CBB-7C109B8F1AD2}" type="pres">
      <dgm:prSet presAssocID="{6FBDB270-E520-439C-A9B0-6F2EF2548EB2}" presName="spVertical3" presStyleCnt="0"/>
      <dgm:spPr/>
    </dgm:pt>
    <dgm:pt modelId="{9C90F3F5-F4FC-47D3-9E96-300423D8D2E9}" type="pres">
      <dgm:prSet presAssocID="{76BA91A1-325B-4189-8DE2-3AF1A8093166}" presName="padding2" presStyleCnt="0"/>
      <dgm:spPr/>
    </dgm:pt>
    <dgm:pt modelId="{13456F09-032D-4697-B38D-3E9559249D75}" type="pres">
      <dgm:prSet presAssocID="{76BA91A1-325B-4189-8DE2-3AF1A8093166}" presName="negArrow" presStyleCnt="0"/>
      <dgm:spPr/>
    </dgm:pt>
    <dgm:pt modelId="{BB8F9FB9-8F2E-47E9-982D-7F9431A0189D}" type="pres">
      <dgm:prSet presAssocID="{76BA91A1-325B-4189-8DE2-3AF1A8093166}" presName="backgroundArrow" presStyleLbl="node1" presStyleIdx="0" presStyleCnt="1"/>
      <dgm:spPr/>
      <dgm:t>
        <a:bodyPr/>
        <a:lstStyle/>
        <a:p>
          <a:endParaRPr lang="en-US"/>
        </a:p>
      </dgm:t>
    </dgm:pt>
  </dgm:ptLst>
  <dgm:cxnLst>
    <dgm:cxn modelId="{559C7403-8757-4F2C-9CE2-2B617F750D86}" srcId="{76BA91A1-325B-4189-8DE2-3AF1A8093166}" destId="{0BADEDE7-2B19-4470-BD2D-1796B7052B46}" srcOrd="1" destOrd="0" parTransId="{73A9ADD6-095E-448D-A82C-EC58D044F1BC}" sibTransId="{A02BB052-F8F3-4CB3-BC2B-F5125568F359}"/>
    <dgm:cxn modelId="{C1F9915E-5003-4B6B-B1E2-7B71A71A2FF7}" type="presOf" srcId="{76BA91A1-325B-4189-8DE2-3AF1A8093166}" destId="{17C507E2-2A56-4977-B83E-134211AF9B6B}" srcOrd="0" destOrd="0" presId="urn:microsoft.com/office/officeart/2005/8/layout/hProcess3"/>
    <dgm:cxn modelId="{24E65540-A485-40BB-BA17-425D287A0010}" srcId="{76BA91A1-325B-4189-8DE2-3AF1A8093166}" destId="{6FBDB270-E520-439C-A9B0-6F2EF2548EB2}" srcOrd="2" destOrd="0" parTransId="{329AB1AE-AC4E-4B73-8B76-974D851C16A9}" sibTransId="{3E4F7242-D535-4E4F-A0C9-38939D6A32B0}"/>
    <dgm:cxn modelId="{AABA1066-3972-44D4-B996-6A265B88A0BE}" type="presOf" srcId="{0BADEDE7-2B19-4470-BD2D-1796B7052B46}" destId="{0A437A9C-73A0-4F4F-A48C-AAAB5EDDB2D5}" srcOrd="0" destOrd="0" presId="urn:microsoft.com/office/officeart/2005/8/layout/hProcess3"/>
    <dgm:cxn modelId="{B6AEE799-9116-4D0E-B775-CBA85098FA9E}" srcId="{76BA91A1-325B-4189-8DE2-3AF1A8093166}" destId="{1F515B72-4CBB-4890-8777-0C6972B97814}" srcOrd="0" destOrd="0" parTransId="{93699518-0BBC-4107-B28A-8B96842A05ED}" sibTransId="{C0B0EA26-2FDE-45DB-A37E-C70153646885}"/>
    <dgm:cxn modelId="{F5A50491-70D3-4F3D-B807-62B8F3ED47F3}" type="presOf" srcId="{6FBDB270-E520-439C-A9B0-6F2EF2548EB2}" destId="{A2C8CC8A-F63E-4023-BAB7-44439DA277F6}" srcOrd="0" destOrd="0" presId="urn:microsoft.com/office/officeart/2005/8/layout/hProcess3"/>
    <dgm:cxn modelId="{B753CBBA-697B-43BF-B803-1147E4103A36}" type="presOf" srcId="{1F515B72-4CBB-4890-8777-0C6972B97814}" destId="{1E5DA6A6-2402-4333-8CF3-D573B2C10C04}" srcOrd="0" destOrd="0" presId="urn:microsoft.com/office/officeart/2005/8/layout/hProcess3"/>
    <dgm:cxn modelId="{AC2F2D4E-65AD-4DBC-AAC5-3B5F57305C93}" type="presParOf" srcId="{17C507E2-2A56-4977-B83E-134211AF9B6B}" destId="{557D9706-6D3C-4C0F-AD48-B31BCADCB1DF}" srcOrd="0" destOrd="0" presId="urn:microsoft.com/office/officeart/2005/8/layout/hProcess3"/>
    <dgm:cxn modelId="{BB860754-A7F4-4875-AABF-342202C4F233}" type="presParOf" srcId="{17C507E2-2A56-4977-B83E-134211AF9B6B}" destId="{EA2D2896-689D-4C3F-9D4D-A64A4336D998}" srcOrd="1" destOrd="0" presId="urn:microsoft.com/office/officeart/2005/8/layout/hProcess3"/>
    <dgm:cxn modelId="{7BA381B7-E852-4A95-9596-8B6EDF6DC736}" type="presParOf" srcId="{EA2D2896-689D-4C3F-9D4D-A64A4336D998}" destId="{D106E669-9D0F-4EE4-BA9F-3742840FA2A6}" srcOrd="0" destOrd="0" presId="urn:microsoft.com/office/officeart/2005/8/layout/hProcess3"/>
    <dgm:cxn modelId="{3FCB6CEC-1989-4A06-97F6-E8A1F55B6C13}" type="presParOf" srcId="{EA2D2896-689D-4C3F-9D4D-A64A4336D998}" destId="{3A254D78-34EE-48E7-B5DD-B595350E553C}" srcOrd="1" destOrd="0" presId="urn:microsoft.com/office/officeart/2005/8/layout/hProcess3"/>
    <dgm:cxn modelId="{E06941C2-DA61-40DE-94A6-B485893D3BE1}" type="presParOf" srcId="{3A254D78-34EE-48E7-B5DD-B595350E553C}" destId="{AD9795CB-206A-490B-8D23-292B564B0D9A}" srcOrd="0" destOrd="0" presId="urn:microsoft.com/office/officeart/2005/8/layout/hProcess3"/>
    <dgm:cxn modelId="{8738EA65-61A1-4310-BC00-DBF895DDAF5E}" type="presParOf" srcId="{3A254D78-34EE-48E7-B5DD-B595350E553C}" destId="{1E5DA6A6-2402-4333-8CF3-D573B2C10C04}" srcOrd="1" destOrd="0" presId="urn:microsoft.com/office/officeart/2005/8/layout/hProcess3"/>
    <dgm:cxn modelId="{8E3466D2-3AD5-42D8-ACD2-7993419FA256}" type="presParOf" srcId="{3A254D78-34EE-48E7-B5DD-B595350E553C}" destId="{0217A64E-52CF-4D26-B20E-2B813EE6565C}" srcOrd="2" destOrd="0" presId="urn:microsoft.com/office/officeart/2005/8/layout/hProcess3"/>
    <dgm:cxn modelId="{582D6F4B-7D50-4845-9030-BC0DA4A1A271}" type="presParOf" srcId="{3A254D78-34EE-48E7-B5DD-B595350E553C}" destId="{C15FD9A0-D1BB-482B-A636-E02CC4FCE0F9}" srcOrd="3" destOrd="0" presId="urn:microsoft.com/office/officeart/2005/8/layout/hProcess3"/>
    <dgm:cxn modelId="{AA20401B-9E12-4730-9EF9-BE2935DE7FEB}" type="presParOf" srcId="{EA2D2896-689D-4C3F-9D4D-A64A4336D998}" destId="{CA3B915C-A9B4-4097-8E8D-D15162B0B260}" srcOrd="2" destOrd="0" presId="urn:microsoft.com/office/officeart/2005/8/layout/hProcess3"/>
    <dgm:cxn modelId="{B7CE95F0-845E-42B6-8C46-EE058594DC47}" type="presParOf" srcId="{EA2D2896-689D-4C3F-9D4D-A64A4336D998}" destId="{D8FE4028-A8EE-4C4D-8099-C81FD3F9B3AC}" srcOrd="3" destOrd="0" presId="urn:microsoft.com/office/officeart/2005/8/layout/hProcess3"/>
    <dgm:cxn modelId="{96390BDA-E0B5-451A-B93F-0DAC1C772B64}" type="presParOf" srcId="{D8FE4028-A8EE-4C4D-8099-C81FD3F9B3AC}" destId="{0D2F57D4-4B46-4F3D-87F4-FC6214067391}" srcOrd="0" destOrd="0" presId="urn:microsoft.com/office/officeart/2005/8/layout/hProcess3"/>
    <dgm:cxn modelId="{6E8C62F9-556F-4840-AF28-4E1CFB29592A}" type="presParOf" srcId="{D8FE4028-A8EE-4C4D-8099-C81FD3F9B3AC}" destId="{0A437A9C-73A0-4F4F-A48C-AAAB5EDDB2D5}" srcOrd="1" destOrd="0" presId="urn:microsoft.com/office/officeart/2005/8/layout/hProcess3"/>
    <dgm:cxn modelId="{3B2BCEE8-3BD8-4DAB-8A94-A3D2D654FBE3}" type="presParOf" srcId="{D8FE4028-A8EE-4C4D-8099-C81FD3F9B3AC}" destId="{13F7F3BE-B4CD-428C-80C4-56ACA6F22F46}" srcOrd="2" destOrd="0" presId="urn:microsoft.com/office/officeart/2005/8/layout/hProcess3"/>
    <dgm:cxn modelId="{CD6A37C5-9C5D-46EE-98DB-8233B62022F2}" type="presParOf" srcId="{D8FE4028-A8EE-4C4D-8099-C81FD3F9B3AC}" destId="{D874BAB3-416F-4C27-AF54-AC8B53522F18}" srcOrd="3" destOrd="0" presId="urn:microsoft.com/office/officeart/2005/8/layout/hProcess3"/>
    <dgm:cxn modelId="{102A3255-FF4C-43EA-8E2A-4EBBAFE6B769}" type="presParOf" srcId="{EA2D2896-689D-4C3F-9D4D-A64A4336D998}" destId="{FAB2519D-8607-4B06-94B7-8AF24E93A56D}" srcOrd="4" destOrd="0" presId="urn:microsoft.com/office/officeart/2005/8/layout/hProcess3"/>
    <dgm:cxn modelId="{B5678AF4-B7EA-4EAE-B8CC-9F39BA40F550}" type="presParOf" srcId="{EA2D2896-689D-4C3F-9D4D-A64A4336D998}" destId="{C96078B3-A5F0-46CA-9A50-EE446767FEC6}" srcOrd="5" destOrd="0" presId="urn:microsoft.com/office/officeart/2005/8/layout/hProcess3"/>
    <dgm:cxn modelId="{330A912D-1D0A-4BA0-AAD5-C3C9DF118D20}" type="presParOf" srcId="{C96078B3-A5F0-46CA-9A50-EE446767FEC6}" destId="{E2CAA6E9-A41E-44B1-89E3-4114F3FF7E8D}" srcOrd="0" destOrd="0" presId="urn:microsoft.com/office/officeart/2005/8/layout/hProcess3"/>
    <dgm:cxn modelId="{3D537522-71D1-44BA-B115-B280870DEC4D}" type="presParOf" srcId="{C96078B3-A5F0-46CA-9A50-EE446767FEC6}" destId="{A2C8CC8A-F63E-4023-BAB7-44439DA277F6}" srcOrd="1" destOrd="0" presId="urn:microsoft.com/office/officeart/2005/8/layout/hProcess3"/>
    <dgm:cxn modelId="{B0328590-75B4-45FF-B62B-C50073C6725D}" type="presParOf" srcId="{C96078B3-A5F0-46CA-9A50-EE446767FEC6}" destId="{41251FC8-1CCD-41DD-9582-FA2AD1C9D4E6}" srcOrd="2" destOrd="0" presId="urn:microsoft.com/office/officeart/2005/8/layout/hProcess3"/>
    <dgm:cxn modelId="{A44BB83B-73D8-4CBF-9979-FCB191B66BC2}" type="presParOf" srcId="{C96078B3-A5F0-46CA-9A50-EE446767FEC6}" destId="{4EA445AA-7B9A-4B98-9CBB-7C109B8F1AD2}" srcOrd="3" destOrd="0" presId="urn:microsoft.com/office/officeart/2005/8/layout/hProcess3"/>
    <dgm:cxn modelId="{FD37F2C2-BE66-4117-B946-638589E2562A}" type="presParOf" srcId="{EA2D2896-689D-4C3F-9D4D-A64A4336D998}" destId="{9C90F3F5-F4FC-47D3-9E96-300423D8D2E9}" srcOrd="6" destOrd="0" presId="urn:microsoft.com/office/officeart/2005/8/layout/hProcess3"/>
    <dgm:cxn modelId="{EDF215AD-8DA5-4EBB-A6BB-AB195941C336}" type="presParOf" srcId="{EA2D2896-689D-4C3F-9D4D-A64A4336D998}" destId="{13456F09-032D-4697-B38D-3E9559249D75}" srcOrd="7" destOrd="0" presId="urn:microsoft.com/office/officeart/2005/8/layout/hProcess3"/>
    <dgm:cxn modelId="{FA7EBB44-ED2F-4518-AAD4-0BA6198B000B}" type="presParOf" srcId="{EA2D2896-689D-4C3F-9D4D-A64A4336D998}" destId="{BB8F9FB9-8F2E-47E9-982D-7F9431A0189D}" srcOrd="8" destOrd="0" presId="urn:microsoft.com/office/officeart/2005/8/layout/h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BA91A1-325B-4189-8DE2-3AF1A809316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1F515B72-4CBB-4890-8777-0C6972B97814}">
      <dgm:prSet phldrT="[Text]"/>
      <dgm:spPr/>
      <dgm:t>
        <a:bodyPr/>
        <a:lstStyle/>
        <a:p>
          <a:endParaRPr lang="en-US" dirty="0"/>
        </a:p>
      </dgm:t>
    </dgm:pt>
    <dgm:pt modelId="{93699518-0BBC-4107-B28A-8B96842A05ED}" type="parTrans" cxnId="{B6AEE799-9116-4D0E-B775-CBA85098FA9E}">
      <dgm:prSet/>
      <dgm:spPr/>
      <dgm:t>
        <a:bodyPr/>
        <a:lstStyle/>
        <a:p>
          <a:endParaRPr lang="en-US"/>
        </a:p>
      </dgm:t>
    </dgm:pt>
    <dgm:pt modelId="{C0B0EA26-2FDE-45DB-A37E-C70153646885}" type="sibTrans" cxnId="{B6AEE799-9116-4D0E-B775-CBA85098FA9E}">
      <dgm:prSet/>
      <dgm:spPr/>
      <dgm:t>
        <a:bodyPr/>
        <a:lstStyle/>
        <a:p>
          <a:endParaRPr lang="en-US"/>
        </a:p>
      </dgm:t>
    </dgm:pt>
    <dgm:pt modelId="{0BADEDE7-2B19-4470-BD2D-1796B7052B46}">
      <dgm:prSet phldrT="[Text]"/>
      <dgm:spPr/>
      <dgm:t>
        <a:bodyPr/>
        <a:lstStyle/>
        <a:p>
          <a:endParaRPr lang="en-US" dirty="0"/>
        </a:p>
      </dgm:t>
    </dgm:pt>
    <dgm:pt modelId="{73A9ADD6-095E-448D-A82C-EC58D044F1BC}" type="parTrans" cxnId="{559C7403-8757-4F2C-9CE2-2B617F750D86}">
      <dgm:prSet/>
      <dgm:spPr/>
      <dgm:t>
        <a:bodyPr/>
        <a:lstStyle/>
        <a:p>
          <a:endParaRPr lang="en-US"/>
        </a:p>
      </dgm:t>
    </dgm:pt>
    <dgm:pt modelId="{A02BB052-F8F3-4CB3-BC2B-F5125568F359}" type="sibTrans" cxnId="{559C7403-8757-4F2C-9CE2-2B617F750D86}">
      <dgm:prSet/>
      <dgm:spPr/>
      <dgm:t>
        <a:bodyPr/>
        <a:lstStyle/>
        <a:p>
          <a:endParaRPr lang="en-US"/>
        </a:p>
      </dgm:t>
    </dgm:pt>
    <dgm:pt modelId="{6FBDB270-E520-439C-A9B0-6F2EF2548EB2}">
      <dgm:prSet phldrT="[Text]"/>
      <dgm:spPr/>
      <dgm:t>
        <a:bodyPr/>
        <a:lstStyle/>
        <a:p>
          <a:endParaRPr lang="en-US" dirty="0"/>
        </a:p>
      </dgm:t>
    </dgm:pt>
    <dgm:pt modelId="{329AB1AE-AC4E-4B73-8B76-974D851C16A9}" type="parTrans" cxnId="{24E65540-A485-40BB-BA17-425D287A0010}">
      <dgm:prSet/>
      <dgm:spPr/>
      <dgm:t>
        <a:bodyPr/>
        <a:lstStyle/>
        <a:p>
          <a:endParaRPr lang="en-US"/>
        </a:p>
      </dgm:t>
    </dgm:pt>
    <dgm:pt modelId="{3E4F7242-D535-4E4F-A0C9-38939D6A32B0}" type="sibTrans" cxnId="{24E65540-A485-40BB-BA17-425D287A0010}">
      <dgm:prSet/>
      <dgm:spPr/>
      <dgm:t>
        <a:bodyPr/>
        <a:lstStyle/>
        <a:p>
          <a:endParaRPr lang="en-US"/>
        </a:p>
      </dgm:t>
    </dgm:pt>
    <dgm:pt modelId="{17C507E2-2A56-4977-B83E-134211AF9B6B}" type="pres">
      <dgm:prSet presAssocID="{76BA91A1-325B-4189-8DE2-3AF1A8093166}" presName="Name0" presStyleCnt="0">
        <dgm:presLayoutVars>
          <dgm:dir/>
          <dgm:animLvl val="lvl"/>
          <dgm:resizeHandles val="exact"/>
        </dgm:presLayoutVars>
      </dgm:prSet>
      <dgm:spPr/>
    </dgm:pt>
    <dgm:pt modelId="{557D9706-6D3C-4C0F-AD48-B31BCADCB1DF}" type="pres">
      <dgm:prSet presAssocID="{76BA91A1-325B-4189-8DE2-3AF1A8093166}" presName="dummy" presStyleCnt="0"/>
      <dgm:spPr/>
    </dgm:pt>
    <dgm:pt modelId="{EA2D2896-689D-4C3F-9D4D-A64A4336D998}" type="pres">
      <dgm:prSet presAssocID="{76BA91A1-325B-4189-8DE2-3AF1A8093166}" presName="linH" presStyleCnt="0"/>
      <dgm:spPr/>
    </dgm:pt>
    <dgm:pt modelId="{D106E669-9D0F-4EE4-BA9F-3742840FA2A6}" type="pres">
      <dgm:prSet presAssocID="{76BA91A1-325B-4189-8DE2-3AF1A8093166}" presName="padding1" presStyleCnt="0"/>
      <dgm:spPr/>
    </dgm:pt>
    <dgm:pt modelId="{3A254D78-34EE-48E7-B5DD-B595350E553C}" type="pres">
      <dgm:prSet presAssocID="{1F515B72-4CBB-4890-8777-0C6972B97814}" presName="linV" presStyleCnt="0"/>
      <dgm:spPr/>
    </dgm:pt>
    <dgm:pt modelId="{AD9795CB-206A-490B-8D23-292B564B0D9A}" type="pres">
      <dgm:prSet presAssocID="{1F515B72-4CBB-4890-8777-0C6972B97814}" presName="spVertical1" presStyleCnt="0"/>
      <dgm:spPr/>
    </dgm:pt>
    <dgm:pt modelId="{1E5DA6A6-2402-4333-8CF3-D573B2C10C04}" type="pres">
      <dgm:prSet presAssocID="{1F515B72-4CBB-4890-8777-0C6972B97814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7A64E-52CF-4D26-B20E-2B813EE6565C}" type="pres">
      <dgm:prSet presAssocID="{1F515B72-4CBB-4890-8777-0C6972B97814}" presName="spVertical2" presStyleCnt="0"/>
      <dgm:spPr/>
    </dgm:pt>
    <dgm:pt modelId="{C15FD9A0-D1BB-482B-A636-E02CC4FCE0F9}" type="pres">
      <dgm:prSet presAssocID="{1F515B72-4CBB-4890-8777-0C6972B97814}" presName="spVertical3" presStyleCnt="0"/>
      <dgm:spPr/>
    </dgm:pt>
    <dgm:pt modelId="{CA3B915C-A9B4-4097-8E8D-D15162B0B260}" type="pres">
      <dgm:prSet presAssocID="{C0B0EA26-2FDE-45DB-A37E-C70153646885}" presName="space" presStyleCnt="0"/>
      <dgm:spPr/>
    </dgm:pt>
    <dgm:pt modelId="{D8FE4028-A8EE-4C4D-8099-C81FD3F9B3AC}" type="pres">
      <dgm:prSet presAssocID="{0BADEDE7-2B19-4470-BD2D-1796B7052B46}" presName="linV" presStyleCnt="0"/>
      <dgm:spPr/>
    </dgm:pt>
    <dgm:pt modelId="{0D2F57D4-4B46-4F3D-87F4-FC6214067391}" type="pres">
      <dgm:prSet presAssocID="{0BADEDE7-2B19-4470-BD2D-1796B7052B46}" presName="spVertical1" presStyleCnt="0"/>
      <dgm:spPr/>
    </dgm:pt>
    <dgm:pt modelId="{0A437A9C-73A0-4F4F-A48C-AAAB5EDDB2D5}" type="pres">
      <dgm:prSet presAssocID="{0BADEDE7-2B19-4470-BD2D-1796B7052B46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7F3BE-B4CD-428C-80C4-56ACA6F22F46}" type="pres">
      <dgm:prSet presAssocID="{0BADEDE7-2B19-4470-BD2D-1796B7052B46}" presName="spVertical2" presStyleCnt="0"/>
      <dgm:spPr/>
    </dgm:pt>
    <dgm:pt modelId="{D874BAB3-416F-4C27-AF54-AC8B53522F18}" type="pres">
      <dgm:prSet presAssocID="{0BADEDE7-2B19-4470-BD2D-1796B7052B46}" presName="spVertical3" presStyleCnt="0"/>
      <dgm:spPr/>
    </dgm:pt>
    <dgm:pt modelId="{FAB2519D-8607-4B06-94B7-8AF24E93A56D}" type="pres">
      <dgm:prSet presAssocID="{A02BB052-F8F3-4CB3-BC2B-F5125568F359}" presName="space" presStyleCnt="0"/>
      <dgm:spPr/>
    </dgm:pt>
    <dgm:pt modelId="{C96078B3-A5F0-46CA-9A50-EE446767FEC6}" type="pres">
      <dgm:prSet presAssocID="{6FBDB270-E520-439C-A9B0-6F2EF2548EB2}" presName="linV" presStyleCnt="0"/>
      <dgm:spPr/>
    </dgm:pt>
    <dgm:pt modelId="{E2CAA6E9-A41E-44B1-89E3-4114F3FF7E8D}" type="pres">
      <dgm:prSet presAssocID="{6FBDB270-E520-439C-A9B0-6F2EF2548EB2}" presName="spVertical1" presStyleCnt="0"/>
      <dgm:spPr/>
    </dgm:pt>
    <dgm:pt modelId="{A2C8CC8A-F63E-4023-BAB7-44439DA277F6}" type="pres">
      <dgm:prSet presAssocID="{6FBDB270-E520-439C-A9B0-6F2EF2548EB2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51FC8-1CCD-41DD-9582-FA2AD1C9D4E6}" type="pres">
      <dgm:prSet presAssocID="{6FBDB270-E520-439C-A9B0-6F2EF2548EB2}" presName="spVertical2" presStyleCnt="0"/>
      <dgm:spPr/>
    </dgm:pt>
    <dgm:pt modelId="{4EA445AA-7B9A-4B98-9CBB-7C109B8F1AD2}" type="pres">
      <dgm:prSet presAssocID="{6FBDB270-E520-439C-A9B0-6F2EF2548EB2}" presName="spVertical3" presStyleCnt="0"/>
      <dgm:spPr/>
    </dgm:pt>
    <dgm:pt modelId="{9C90F3F5-F4FC-47D3-9E96-300423D8D2E9}" type="pres">
      <dgm:prSet presAssocID="{76BA91A1-325B-4189-8DE2-3AF1A8093166}" presName="padding2" presStyleCnt="0"/>
      <dgm:spPr/>
    </dgm:pt>
    <dgm:pt modelId="{13456F09-032D-4697-B38D-3E9559249D75}" type="pres">
      <dgm:prSet presAssocID="{76BA91A1-325B-4189-8DE2-3AF1A8093166}" presName="negArrow" presStyleCnt="0"/>
      <dgm:spPr/>
    </dgm:pt>
    <dgm:pt modelId="{BB8F9FB9-8F2E-47E9-982D-7F9431A0189D}" type="pres">
      <dgm:prSet presAssocID="{76BA91A1-325B-4189-8DE2-3AF1A8093166}" presName="backgroundArrow" presStyleLbl="node1" presStyleIdx="0" presStyleCnt="1"/>
      <dgm:spPr/>
      <dgm:t>
        <a:bodyPr/>
        <a:lstStyle/>
        <a:p>
          <a:endParaRPr lang="en-US"/>
        </a:p>
      </dgm:t>
    </dgm:pt>
  </dgm:ptLst>
  <dgm:cxnLst>
    <dgm:cxn modelId="{EFEA87F9-83AB-40E4-A4E0-41EF70A33793}" type="presOf" srcId="{6FBDB270-E520-439C-A9B0-6F2EF2548EB2}" destId="{A2C8CC8A-F63E-4023-BAB7-44439DA277F6}" srcOrd="0" destOrd="0" presId="urn:microsoft.com/office/officeart/2005/8/layout/hProcess3"/>
    <dgm:cxn modelId="{559C7403-8757-4F2C-9CE2-2B617F750D86}" srcId="{76BA91A1-325B-4189-8DE2-3AF1A8093166}" destId="{0BADEDE7-2B19-4470-BD2D-1796B7052B46}" srcOrd="1" destOrd="0" parTransId="{73A9ADD6-095E-448D-A82C-EC58D044F1BC}" sibTransId="{A02BB052-F8F3-4CB3-BC2B-F5125568F359}"/>
    <dgm:cxn modelId="{053840A3-9BF3-4199-972E-E27AB24A73D1}" type="presOf" srcId="{76BA91A1-325B-4189-8DE2-3AF1A8093166}" destId="{17C507E2-2A56-4977-B83E-134211AF9B6B}" srcOrd="0" destOrd="0" presId="urn:microsoft.com/office/officeart/2005/8/layout/hProcess3"/>
    <dgm:cxn modelId="{24E65540-A485-40BB-BA17-425D287A0010}" srcId="{76BA91A1-325B-4189-8DE2-3AF1A8093166}" destId="{6FBDB270-E520-439C-A9B0-6F2EF2548EB2}" srcOrd="2" destOrd="0" parTransId="{329AB1AE-AC4E-4B73-8B76-974D851C16A9}" sibTransId="{3E4F7242-D535-4E4F-A0C9-38939D6A32B0}"/>
    <dgm:cxn modelId="{41561B71-8985-45C5-97C9-AE0B9A366763}" type="presOf" srcId="{0BADEDE7-2B19-4470-BD2D-1796B7052B46}" destId="{0A437A9C-73A0-4F4F-A48C-AAAB5EDDB2D5}" srcOrd="0" destOrd="0" presId="urn:microsoft.com/office/officeart/2005/8/layout/hProcess3"/>
    <dgm:cxn modelId="{B6AEE799-9116-4D0E-B775-CBA85098FA9E}" srcId="{76BA91A1-325B-4189-8DE2-3AF1A8093166}" destId="{1F515B72-4CBB-4890-8777-0C6972B97814}" srcOrd="0" destOrd="0" parTransId="{93699518-0BBC-4107-B28A-8B96842A05ED}" sibTransId="{C0B0EA26-2FDE-45DB-A37E-C70153646885}"/>
    <dgm:cxn modelId="{6285C275-273C-4612-91BF-29E0F48C8FCB}" type="presOf" srcId="{1F515B72-4CBB-4890-8777-0C6972B97814}" destId="{1E5DA6A6-2402-4333-8CF3-D573B2C10C04}" srcOrd="0" destOrd="0" presId="urn:microsoft.com/office/officeart/2005/8/layout/hProcess3"/>
    <dgm:cxn modelId="{15016516-C7F0-49F4-8625-CA94AA64BFA7}" type="presParOf" srcId="{17C507E2-2A56-4977-B83E-134211AF9B6B}" destId="{557D9706-6D3C-4C0F-AD48-B31BCADCB1DF}" srcOrd="0" destOrd="0" presId="urn:microsoft.com/office/officeart/2005/8/layout/hProcess3"/>
    <dgm:cxn modelId="{E6E66716-CADB-4C65-AE19-8E0E4E84DCA3}" type="presParOf" srcId="{17C507E2-2A56-4977-B83E-134211AF9B6B}" destId="{EA2D2896-689D-4C3F-9D4D-A64A4336D998}" srcOrd="1" destOrd="0" presId="urn:microsoft.com/office/officeart/2005/8/layout/hProcess3"/>
    <dgm:cxn modelId="{06C8BD4B-24D3-4FEC-BE13-144E574884FF}" type="presParOf" srcId="{EA2D2896-689D-4C3F-9D4D-A64A4336D998}" destId="{D106E669-9D0F-4EE4-BA9F-3742840FA2A6}" srcOrd="0" destOrd="0" presId="urn:microsoft.com/office/officeart/2005/8/layout/hProcess3"/>
    <dgm:cxn modelId="{33879D77-50BF-4767-B829-7C96AB434F45}" type="presParOf" srcId="{EA2D2896-689D-4C3F-9D4D-A64A4336D998}" destId="{3A254D78-34EE-48E7-B5DD-B595350E553C}" srcOrd="1" destOrd="0" presId="urn:microsoft.com/office/officeart/2005/8/layout/hProcess3"/>
    <dgm:cxn modelId="{9290ACDB-A50A-4372-94FC-2BEE476B7D74}" type="presParOf" srcId="{3A254D78-34EE-48E7-B5DD-B595350E553C}" destId="{AD9795CB-206A-490B-8D23-292B564B0D9A}" srcOrd="0" destOrd="0" presId="urn:microsoft.com/office/officeart/2005/8/layout/hProcess3"/>
    <dgm:cxn modelId="{88E6EF4E-E620-4D4C-9D63-78246F3998DD}" type="presParOf" srcId="{3A254D78-34EE-48E7-B5DD-B595350E553C}" destId="{1E5DA6A6-2402-4333-8CF3-D573B2C10C04}" srcOrd="1" destOrd="0" presId="urn:microsoft.com/office/officeart/2005/8/layout/hProcess3"/>
    <dgm:cxn modelId="{C5204541-58C3-49B5-9DA2-0636A1143C89}" type="presParOf" srcId="{3A254D78-34EE-48E7-B5DD-B595350E553C}" destId="{0217A64E-52CF-4D26-B20E-2B813EE6565C}" srcOrd="2" destOrd="0" presId="urn:microsoft.com/office/officeart/2005/8/layout/hProcess3"/>
    <dgm:cxn modelId="{B4FDFE17-E359-475A-9E19-C88244EF2E69}" type="presParOf" srcId="{3A254D78-34EE-48E7-B5DD-B595350E553C}" destId="{C15FD9A0-D1BB-482B-A636-E02CC4FCE0F9}" srcOrd="3" destOrd="0" presId="urn:microsoft.com/office/officeart/2005/8/layout/hProcess3"/>
    <dgm:cxn modelId="{EFE6022D-60D9-4B1F-8787-2EB63D6AA2A6}" type="presParOf" srcId="{EA2D2896-689D-4C3F-9D4D-A64A4336D998}" destId="{CA3B915C-A9B4-4097-8E8D-D15162B0B260}" srcOrd="2" destOrd="0" presId="urn:microsoft.com/office/officeart/2005/8/layout/hProcess3"/>
    <dgm:cxn modelId="{A17C33F2-A79B-440B-B9FC-86F33D98DCEC}" type="presParOf" srcId="{EA2D2896-689D-4C3F-9D4D-A64A4336D998}" destId="{D8FE4028-A8EE-4C4D-8099-C81FD3F9B3AC}" srcOrd="3" destOrd="0" presId="urn:microsoft.com/office/officeart/2005/8/layout/hProcess3"/>
    <dgm:cxn modelId="{3C581FD6-90B2-490E-BF87-D156183F2F2C}" type="presParOf" srcId="{D8FE4028-A8EE-4C4D-8099-C81FD3F9B3AC}" destId="{0D2F57D4-4B46-4F3D-87F4-FC6214067391}" srcOrd="0" destOrd="0" presId="urn:microsoft.com/office/officeart/2005/8/layout/hProcess3"/>
    <dgm:cxn modelId="{442A5318-0AF8-450B-8A21-9E08501DEAB0}" type="presParOf" srcId="{D8FE4028-A8EE-4C4D-8099-C81FD3F9B3AC}" destId="{0A437A9C-73A0-4F4F-A48C-AAAB5EDDB2D5}" srcOrd="1" destOrd="0" presId="urn:microsoft.com/office/officeart/2005/8/layout/hProcess3"/>
    <dgm:cxn modelId="{8ED3FF82-9E85-4987-BAB4-AC97D1F8C7DD}" type="presParOf" srcId="{D8FE4028-A8EE-4C4D-8099-C81FD3F9B3AC}" destId="{13F7F3BE-B4CD-428C-80C4-56ACA6F22F46}" srcOrd="2" destOrd="0" presId="urn:microsoft.com/office/officeart/2005/8/layout/hProcess3"/>
    <dgm:cxn modelId="{36098648-6421-4B34-968D-DAC6F1981C78}" type="presParOf" srcId="{D8FE4028-A8EE-4C4D-8099-C81FD3F9B3AC}" destId="{D874BAB3-416F-4C27-AF54-AC8B53522F18}" srcOrd="3" destOrd="0" presId="urn:microsoft.com/office/officeart/2005/8/layout/hProcess3"/>
    <dgm:cxn modelId="{B4608DF3-D402-4A12-ADEB-54083A4C54D7}" type="presParOf" srcId="{EA2D2896-689D-4C3F-9D4D-A64A4336D998}" destId="{FAB2519D-8607-4B06-94B7-8AF24E93A56D}" srcOrd="4" destOrd="0" presId="urn:microsoft.com/office/officeart/2005/8/layout/hProcess3"/>
    <dgm:cxn modelId="{7A78F64F-0B16-4A66-B29A-63F53CC3311F}" type="presParOf" srcId="{EA2D2896-689D-4C3F-9D4D-A64A4336D998}" destId="{C96078B3-A5F0-46CA-9A50-EE446767FEC6}" srcOrd="5" destOrd="0" presId="urn:microsoft.com/office/officeart/2005/8/layout/hProcess3"/>
    <dgm:cxn modelId="{C521C1AB-61C3-4B16-95B6-A63C56188AFB}" type="presParOf" srcId="{C96078B3-A5F0-46CA-9A50-EE446767FEC6}" destId="{E2CAA6E9-A41E-44B1-89E3-4114F3FF7E8D}" srcOrd="0" destOrd="0" presId="urn:microsoft.com/office/officeart/2005/8/layout/hProcess3"/>
    <dgm:cxn modelId="{4A0E1E4F-E929-47FF-8A6C-BBE8C39AFA23}" type="presParOf" srcId="{C96078B3-A5F0-46CA-9A50-EE446767FEC6}" destId="{A2C8CC8A-F63E-4023-BAB7-44439DA277F6}" srcOrd="1" destOrd="0" presId="urn:microsoft.com/office/officeart/2005/8/layout/hProcess3"/>
    <dgm:cxn modelId="{78EA5EB9-EF49-4601-9BF6-8A6B4DCD5954}" type="presParOf" srcId="{C96078B3-A5F0-46CA-9A50-EE446767FEC6}" destId="{41251FC8-1CCD-41DD-9582-FA2AD1C9D4E6}" srcOrd="2" destOrd="0" presId="urn:microsoft.com/office/officeart/2005/8/layout/hProcess3"/>
    <dgm:cxn modelId="{AFDD3251-6890-41D4-8514-D42C3DFAE344}" type="presParOf" srcId="{C96078B3-A5F0-46CA-9A50-EE446767FEC6}" destId="{4EA445AA-7B9A-4B98-9CBB-7C109B8F1AD2}" srcOrd="3" destOrd="0" presId="urn:microsoft.com/office/officeart/2005/8/layout/hProcess3"/>
    <dgm:cxn modelId="{7ED6D7A1-2B33-4FF1-8C09-336F6CE2C220}" type="presParOf" srcId="{EA2D2896-689D-4C3F-9D4D-A64A4336D998}" destId="{9C90F3F5-F4FC-47D3-9E96-300423D8D2E9}" srcOrd="6" destOrd="0" presId="urn:microsoft.com/office/officeart/2005/8/layout/hProcess3"/>
    <dgm:cxn modelId="{2DA1128A-27B8-483D-84CD-B1D34E06F10C}" type="presParOf" srcId="{EA2D2896-689D-4C3F-9D4D-A64A4336D998}" destId="{13456F09-032D-4697-B38D-3E9559249D75}" srcOrd="7" destOrd="0" presId="urn:microsoft.com/office/officeart/2005/8/layout/hProcess3"/>
    <dgm:cxn modelId="{20C12FB9-F199-4899-AB41-167EE32CB4AB}" type="presParOf" srcId="{EA2D2896-689D-4C3F-9D4D-A64A4336D998}" destId="{BB8F9FB9-8F2E-47E9-982D-7F9431A0189D}" srcOrd="8" destOrd="0" presId="urn:microsoft.com/office/officeart/2005/8/layout/hProcess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BA91A1-325B-4189-8DE2-3AF1A809316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1F515B72-4CBB-4890-8777-0C6972B97814}">
      <dgm:prSet phldrT="[Text]"/>
      <dgm:spPr/>
      <dgm:t>
        <a:bodyPr/>
        <a:lstStyle/>
        <a:p>
          <a:endParaRPr lang="en-US" dirty="0"/>
        </a:p>
      </dgm:t>
    </dgm:pt>
    <dgm:pt modelId="{93699518-0BBC-4107-B28A-8B96842A05ED}" type="parTrans" cxnId="{B6AEE799-9116-4D0E-B775-CBA85098FA9E}">
      <dgm:prSet/>
      <dgm:spPr/>
      <dgm:t>
        <a:bodyPr/>
        <a:lstStyle/>
        <a:p>
          <a:endParaRPr lang="en-US"/>
        </a:p>
      </dgm:t>
    </dgm:pt>
    <dgm:pt modelId="{C0B0EA26-2FDE-45DB-A37E-C70153646885}" type="sibTrans" cxnId="{B6AEE799-9116-4D0E-B775-CBA85098FA9E}">
      <dgm:prSet/>
      <dgm:spPr/>
      <dgm:t>
        <a:bodyPr/>
        <a:lstStyle/>
        <a:p>
          <a:endParaRPr lang="en-US"/>
        </a:p>
      </dgm:t>
    </dgm:pt>
    <dgm:pt modelId="{0BADEDE7-2B19-4470-BD2D-1796B7052B46}">
      <dgm:prSet phldrT="[Text]"/>
      <dgm:spPr/>
      <dgm:t>
        <a:bodyPr/>
        <a:lstStyle/>
        <a:p>
          <a:endParaRPr lang="en-US" dirty="0"/>
        </a:p>
      </dgm:t>
    </dgm:pt>
    <dgm:pt modelId="{73A9ADD6-095E-448D-A82C-EC58D044F1BC}" type="parTrans" cxnId="{559C7403-8757-4F2C-9CE2-2B617F750D86}">
      <dgm:prSet/>
      <dgm:spPr/>
      <dgm:t>
        <a:bodyPr/>
        <a:lstStyle/>
        <a:p>
          <a:endParaRPr lang="en-US"/>
        </a:p>
      </dgm:t>
    </dgm:pt>
    <dgm:pt modelId="{A02BB052-F8F3-4CB3-BC2B-F5125568F359}" type="sibTrans" cxnId="{559C7403-8757-4F2C-9CE2-2B617F750D86}">
      <dgm:prSet/>
      <dgm:spPr/>
      <dgm:t>
        <a:bodyPr/>
        <a:lstStyle/>
        <a:p>
          <a:endParaRPr lang="en-US"/>
        </a:p>
      </dgm:t>
    </dgm:pt>
    <dgm:pt modelId="{6FBDB270-E520-439C-A9B0-6F2EF2548EB2}">
      <dgm:prSet phldrT="[Text]"/>
      <dgm:spPr/>
      <dgm:t>
        <a:bodyPr/>
        <a:lstStyle/>
        <a:p>
          <a:endParaRPr lang="en-US" dirty="0"/>
        </a:p>
      </dgm:t>
    </dgm:pt>
    <dgm:pt modelId="{329AB1AE-AC4E-4B73-8B76-974D851C16A9}" type="parTrans" cxnId="{24E65540-A485-40BB-BA17-425D287A0010}">
      <dgm:prSet/>
      <dgm:spPr/>
      <dgm:t>
        <a:bodyPr/>
        <a:lstStyle/>
        <a:p>
          <a:endParaRPr lang="en-US"/>
        </a:p>
      </dgm:t>
    </dgm:pt>
    <dgm:pt modelId="{3E4F7242-D535-4E4F-A0C9-38939D6A32B0}" type="sibTrans" cxnId="{24E65540-A485-40BB-BA17-425D287A0010}">
      <dgm:prSet/>
      <dgm:spPr/>
      <dgm:t>
        <a:bodyPr/>
        <a:lstStyle/>
        <a:p>
          <a:endParaRPr lang="en-US"/>
        </a:p>
      </dgm:t>
    </dgm:pt>
    <dgm:pt modelId="{17C507E2-2A56-4977-B83E-134211AF9B6B}" type="pres">
      <dgm:prSet presAssocID="{76BA91A1-325B-4189-8DE2-3AF1A8093166}" presName="Name0" presStyleCnt="0">
        <dgm:presLayoutVars>
          <dgm:dir/>
          <dgm:animLvl val="lvl"/>
          <dgm:resizeHandles val="exact"/>
        </dgm:presLayoutVars>
      </dgm:prSet>
      <dgm:spPr/>
    </dgm:pt>
    <dgm:pt modelId="{557D9706-6D3C-4C0F-AD48-B31BCADCB1DF}" type="pres">
      <dgm:prSet presAssocID="{76BA91A1-325B-4189-8DE2-3AF1A8093166}" presName="dummy" presStyleCnt="0"/>
      <dgm:spPr/>
    </dgm:pt>
    <dgm:pt modelId="{EA2D2896-689D-4C3F-9D4D-A64A4336D998}" type="pres">
      <dgm:prSet presAssocID="{76BA91A1-325B-4189-8DE2-3AF1A8093166}" presName="linH" presStyleCnt="0"/>
      <dgm:spPr/>
    </dgm:pt>
    <dgm:pt modelId="{D106E669-9D0F-4EE4-BA9F-3742840FA2A6}" type="pres">
      <dgm:prSet presAssocID="{76BA91A1-325B-4189-8DE2-3AF1A8093166}" presName="padding1" presStyleCnt="0"/>
      <dgm:spPr/>
    </dgm:pt>
    <dgm:pt modelId="{3A254D78-34EE-48E7-B5DD-B595350E553C}" type="pres">
      <dgm:prSet presAssocID="{1F515B72-4CBB-4890-8777-0C6972B97814}" presName="linV" presStyleCnt="0"/>
      <dgm:spPr/>
    </dgm:pt>
    <dgm:pt modelId="{AD9795CB-206A-490B-8D23-292B564B0D9A}" type="pres">
      <dgm:prSet presAssocID="{1F515B72-4CBB-4890-8777-0C6972B97814}" presName="spVertical1" presStyleCnt="0"/>
      <dgm:spPr/>
    </dgm:pt>
    <dgm:pt modelId="{1E5DA6A6-2402-4333-8CF3-D573B2C10C04}" type="pres">
      <dgm:prSet presAssocID="{1F515B72-4CBB-4890-8777-0C6972B97814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7A64E-52CF-4D26-B20E-2B813EE6565C}" type="pres">
      <dgm:prSet presAssocID="{1F515B72-4CBB-4890-8777-0C6972B97814}" presName="spVertical2" presStyleCnt="0"/>
      <dgm:spPr/>
    </dgm:pt>
    <dgm:pt modelId="{C15FD9A0-D1BB-482B-A636-E02CC4FCE0F9}" type="pres">
      <dgm:prSet presAssocID="{1F515B72-4CBB-4890-8777-0C6972B97814}" presName="spVertical3" presStyleCnt="0"/>
      <dgm:spPr/>
    </dgm:pt>
    <dgm:pt modelId="{CA3B915C-A9B4-4097-8E8D-D15162B0B260}" type="pres">
      <dgm:prSet presAssocID="{C0B0EA26-2FDE-45DB-A37E-C70153646885}" presName="space" presStyleCnt="0"/>
      <dgm:spPr/>
    </dgm:pt>
    <dgm:pt modelId="{D8FE4028-A8EE-4C4D-8099-C81FD3F9B3AC}" type="pres">
      <dgm:prSet presAssocID="{0BADEDE7-2B19-4470-BD2D-1796B7052B46}" presName="linV" presStyleCnt="0"/>
      <dgm:spPr/>
    </dgm:pt>
    <dgm:pt modelId="{0D2F57D4-4B46-4F3D-87F4-FC6214067391}" type="pres">
      <dgm:prSet presAssocID="{0BADEDE7-2B19-4470-BD2D-1796B7052B46}" presName="spVertical1" presStyleCnt="0"/>
      <dgm:spPr/>
    </dgm:pt>
    <dgm:pt modelId="{0A437A9C-73A0-4F4F-A48C-AAAB5EDDB2D5}" type="pres">
      <dgm:prSet presAssocID="{0BADEDE7-2B19-4470-BD2D-1796B7052B46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7F3BE-B4CD-428C-80C4-56ACA6F22F46}" type="pres">
      <dgm:prSet presAssocID="{0BADEDE7-2B19-4470-BD2D-1796B7052B46}" presName="spVertical2" presStyleCnt="0"/>
      <dgm:spPr/>
    </dgm:pt>
    <dgm:pt modelId="{D874BAB3-416F-4C27-AF54-AC8B53522F18}" type="pres">
      <dgm:prSet presAssocID="{0BADEDE7-2B19-4470-BD2D-1796B7052B46}" presName="spVertical3" presStyleCnt="0"/>
      <dgm:spPr/>
    </dgm:pt>
    <dgm:pt modelId="{FAB2519D-8607-4B06-94B7-8AF24E93A56D}" type="pres">
      <dgm:prSet presAssocID="{A02BB052-F8F3-4CB3-BC2B-F5125568F359}" presName="space" presStyleCnt="0"/>
      <dgm:spPr/>
    </dgm:pt>
    <dgm:pt modelId="{C96078B3-A5F0-46CA-9A50-EE446767FEC6}" type="pres">
      <dgm:prSet presAssocID="{6FBDB270-E520-439C-A9B0-6F2EF2548EB2}" presName="linV" presStyleCnt="0"/>
      <dgm:spPr/>
    </dgm:pt>
    <dgm:pt modelId="{E2CAA6E9-A41E-44B1-89E3-4114F3FF7E8D}" type="pres">
      <dgm:prSet presAssocID="{6FBDB270-E520-439C-A9B0-6F2EF2548EB2}" presName="spVertical1" presStyleCnt="0"/>
      <dgm:spPr/>
    </dgm:pt>
    <dgm:pt modelId="{A2C8CC8A-F63E-4023-BAB7-44439DA277F6}" type="pres">
      <dgm:prSet presAssocID="{6FBDB270-E520-439C-A9B0-6F2EF2548EB2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51FC8-1CCD-41DD-9582-FA2AD1C9D4E6}" type="pres">
      <dgm:prSet presAssocID="{6FBDB270-E520-439C-A9B0-6F2EF2548EB2}" presName="spVertical2" presStyleCnt="0"/>
      <dgm:spPr/>
    </dgm:pt>
    <dgm:pt modelId="{4EA445AA-7B9A-4B98-9CBB-7C109B8F1AD2}" type="pres">
      <dgm:prSet presAssocID="{6FBDB270-E520-439C-A9B0-6F2EF2548EB2}" presName="spVertical3" presStyleCnt="0"/>
      <dgm:spPr/>
    </dgm:pt>
    <dgm:pt modelId="{9C90F3F5-F4FC-47D3-9E96-300423D8D2E9}" type="pres">
      <dgm:prSet presAssocID="{76BA91A1-325B-4189-8DE2-3AF1A8093166}" presName="padding2" presStyleCnt="0"/>
      <dgm:spPr/>
    </dgm:pt>
    <dgm:pt modelId="{13456F09-032D-4697-B38D-3E9559249D75}" type="pres">
      <dgm:prSet presAssocID="{76BA91A1-325B-4189-8DE2-3AF1A8093166}" presName="negArrow" presStyleCnt="0"/>
      <dgm:spPr/>
    </dgm:pt>
    <dgm:pt modelId="{BB8F9FB9-8F2E-47E9-982D-7F9431A0189D}" type="pres">
      <dgm:prSet presAssocID="{76BA91A1-325B-4189-8DE2-3AF1A8093166}" presName="backgroundArrow" presStyleLbl="node1" presStyleIdx="0" presStyleCnt="1" custLinFactY="74024" custLinFactNeighborX="-10345" custLinFactNeighborY="100000"/>
      <dgm:spPr/>
      <dgm:t>
        <a:bodyPr/>
        <a:lstStyle/>
        <a:p>
          <a:endParaRPr lang="en-US"/>
        </a:p>
      </dgm:t>
    </dgm:pt>
  </dgm:ptLst>
  <dgm:cxnLst>
    <dgm:cxn modelId="{FE6DD64C-9DC2-418E-87CD-0A166FD80031}" type="presOf" srcId="{1F515B72-4CBB-4890-8777-0C6972B97814}" destId="{1E5DA6A6-2402-4333-8CF3-D573B2C10C04}" srcOrd="0" destOrd="0" presId="urn:microsoft.com/office/officeart/2005/8/layout/hProcess3"/>
    <dgm:cxn modelId="{559C7403-8757-4F2C-9CE2-2B617F750D86}" srcId="{76BA91A1-325B-4189-8DE2-3AF1A8093166}" destId="{0BADEDE7-2B19-4470-BD2D-1796B7052B46}" srcOrd="1" destOrd="0" parTransId="{73A9ADD6-095E-448D-A82C-EC58D044F1BC}" sibTransId="{A02BB052-F8F3-4CB3-BC2B-F5125568F359}"/>
    <dgm:cxn modelId="{24E65540-A485-40BB-BA17-425D287A0010}" srcId="{76BA91A1-325B-4189-8DE2-3AF1A8093166}" destId="{6FBDB270-E520-439C-A9B0-6F2EF2548EB2}" srcOrd="2" destOrd="0" parTransId="{329AB1AE-AC4E-4B73-8B76-974D851C16A9}" sibTransId="{3E4F7242-D535-4E4F-A0C9-38939D6A32B0}"/>
    <dgm:cxn modelId="{B6AEE799-9116-4D0E-B775-CBA85098FA9E}" srcId="{76BA91A1-325B-4189-8DE2-3AF1A8093166}" destId="{1F515B72-4CBB-4890-8777-0C6972B97814}" srcOrd="0" destOrd="0" parTransId="{93699518-0BBC-4107-B28A-8B96842A05ED}" sibTransId="{C0B0EA26-2FDE-45DB-A37E-C70153646885}"/>
    <dgm:cxn modelId="{C95E540D-8148-4BEF-A48E-D2DA07F83C65}" type="presOf" srcId="{6FBDB270-E520-439C-A9B0-6F2EF2548EB2}" destId="{A2C8CC8A-F63E-4023-BAB7-44439DA277F6}" srcOrd="0" destOrd="0" presId="urn:microsoft.com/office/officeart/2005/8/layout/hProcess3"/>
    <dgm:cxn modelId="{42A5BDAE-F21D-4F9B-AE37-A52A90BD5D36}" type="presOf" srcId="{76BA91A1-325B-4189-8DE2-3AF1A8093166}" destId="{17C507E2-2A56-4977-B83E-134211AF9B6B}" srcOrd="0" destOrd="0" presId="urn:microsoft.com/office/officeart/2005/8/layout/hProcess3"/>
    <dgm:cxn modelId="{8B293D45-0574-4B2D-84BB-24DD9B6EFCD4}" type="presOf" srcId="{0BADEDE7-2B19-4470-BD2D-1796B7052B46}" destId="{0A437A9C-73A0-4F4F-A48C-AAAB5EDDB2D5}" srcOrd="0" destOrd="0" presId="urn:microsoft.com/office/officeart/2005/8/layout/hProcess3"/>
    <dgm:cxn modelId="{3CE937DE-26C3-4BE6-B453-13F77075F41E}" type="presParOf" srcId="{17C507E2-2A56-4977-B83E-134211AF9B6B}" destId="{557D9706-6D3C-4C0F-AD48-B31BCADCB1DF}" srcOrd="0" destOrd="0" presId="urn:microsoft.com/office/officeart/2005/8/layout/hProcess3"/>
    <dgm:cxn modelId="{9D504946-8C1A-4DD2-9F76-C5016F13F90D}" type="presParOf" srcId="{17C507E2-2A56-4977-B83E-134211AF9B6B}" destId="{EA2D2896-689D-4C3F-9D4D-A64A4336D998}" srcOrd="1" destOrd="0" presId="urn:microsoft.com/office/officeart/2005/8/layout/hProcess3"/>
    <dgm:cxn modelId="{5B932717-72A7-47FF-AA92-83DD89A15642}" type="presParOf" srcId="{EA2D2896-689D-4C3F-9D4D-A64A4336D998}" destId="{D106E669-9D0F-4EE4-BA9F-3742840FA2A6}" srcOrd="0" destOrd="0" presId="urn:microsoft.com/office/officeart/2005/8/layout/hProcess3"/>
    <dgm:cxn modelId="{2A555FA1-8124-4081-8EA8-E0B1AD752AD7}" type="presParOf" srcId="{EA2D2896-689D-4C3F-9D4D-A64A4336D998}" destId="{3A254D78-34EE-48E7-B5DD-B595350E553C}" srcOrd="1" destOrd="0" presId="urn:microsoft.com/office/officeart/2005/8/layout/hProcess3"/>
    <dgm:cxn modelId="{84FD3EE2-AF84-4C35-B4AE-D42F468B1DBB}" type="presParOf" srcId="{3A254D78-34EE-48E7-B5DD-B595350E553C}" destId="{AD9795CB-206A-490B-8D23-292B564B0D9A}" srcOrd="0" destOrd="0" presId="urn:microsoft.com/office/officeart/2005/8/layout/hProcess3"/>
    <dgm:cxn modelId="{8501EDF3-70DB-4DB7-BBB2-0BA95D76F29A}" type="presParOf" srcId="{3A254D78-34EE-48E7-B5DD-B595350E553C}" destId="{1E5DA6A6-2402-4333-8CF3-D573B2C10C04}" srcOrd="1" destOrd="0" presId="urn:microsoft.com/office/officeart/2005/8/layout/hProcess3"/>
    <dgm:cxn modelId="{D6D20472-F2B6-4306-A4DE-B23C0B396A73}" type="presParOf" srcId="{3A254D78-34EE-48E7-B5DD-B595350E553C}" destId="{0217A64E-52CF-4D26-B20E-2B813EE6565C}" srcOrd="2" destOrd="0" presId="urn:microsoft.com/office/officeart/2005/8/layout/hProcess3"/>
    <dgm:cxn modelId="{28CE8DF7-4AD9-4326-970A-2B2CC86ECEF2}" type="presParOf" srcId="{3A254D78-34EE-48E7-B5DD-B595350E553C}" destId="{C15FD9A0-D1BB-482B-A636-E02CC4FCE0F9}" srcOrd="3" destOrd="0" presId="urn:microsoft.com/office/officeart/2005/8/layout/hProcess3"/>
    <dgm:cxn modelId="{A03FEE10-B36A-4B8E-81E7-ABCF37FA20D9}" type="presParOf" srcId="{EA2D2896-689D-4C3F-9D4D-A64A4336D998}" destId="{CA3B915C-A9B4-4097-8E8D-D15162B0B260}" srcOrd="2" destOrd="0" presId="urn:microsoft.com/office/officeart/2005/8/layout/hProcess3"/>
    <dgm:cxn modelId="{EE3732C0-A091-4133-B492-2D470EACE652}" type="presParOf" srcId="{EA2D2896-689D-4C3F-9D4D-A64A4336D998}" destId="{D8FE4028-A8EE-4C4D-8099-C81FD3F9B3AC}" srcOrd="3" destOrd="0" presId="urn:microsoft.com/office/officeart/2005/8/layout/hProcess3"/>
    <dgm:cxn modelId="{5990C73E-F609-4939-93FF-274B0C06ADB5}" type="presParOf" srcId="{D8FE4028-A8EE-4C4D-8099-C81FD3F9B3AC}" destId="{0D2F57D4-4B46-4F3D-87F4-FC6214067391}" srcOrd="0" destOrd="0" presId="urn:microsoft.com/office/officeart/2005/8/layout/hProcess3"/>
    <dgm:cxn modelId="{A547A5FB-832B-4A72-BAB9-7F4A5B06CB98}" type="presParOf" srcId="{D8FE4028-A8EE-4C4D-8099-C81FD3F9B3AC}" destId="{0A437A9C-73A0-4F4F-A48C-AAAB5EDDB2D5}" srcOrd="1" destOrd="0" presId="urn:microsoft.com/office/officeart/2005/8/layout/hProcess3"/>
    <dgm:cxn modelId="{617CF11F-1080-4DB2-8686-C78AF397C8E4}" type="presParOf" srcId="{D8FE4028-A8EE-4C4D-8099-C81FD3F9B3AC}" destId="{13F7F3BE-B4CD-428C-80C4-56ACA6F22F46}" srcOrd="2" destOrd="0" presId="urn:microsoft.com/office/officeart/2005/8/layout/hProcess3"/>
    <dgm:cxn modelId="{B0DCF085-897C-437A-B656-30A0F8F29A43}" type="presParOf" srcId="{D8FE4028-A8EE-4C4D-8099-C81FD3F9B3AC}" destId="{D874BAB3-416F-4C27-AF54-AC8B53522F18}" srcOrd="3" destOrd="0" presId="urn:microsoft.com/office/officeart/2005/8/layout/hProcess3"/>
    <dgm:cxn modelId="{1CF7A02C-0F30-4BA2-99B6-7D82997CBB25}" type="presParOf" srcId="{EA2D2896-689D-4C3F-9D4D-A64A4336D998}" destId="{FAB2519D-8607-4B06-94B7-8AF24E93A56D}" srcOrd="4" destOrd="0" presId="urn:microsoft.com/office/officeart/2005/8/layout/hProcess3"/>
    <dgm:cxn modelId="{E99CBA8F-BE4A-40D4-A0C7-0485C29119B0}" type="presParOf" srcId="{EA2D2896-689D-4C3F-9D4D-A64A4336D998}" destId="{C96078B3-A5F0-46CA-9A50-EE446767FEC6}" srcOrd="5" destOrd="0" presId="urn:microsoft.com/office/officeart/2005/8/layout/hProcess3"/>
    <dgm:cxn modelId="{B2C2F233-9DAA-40D3-B717-3CB8803B15C5}" type="presParOf" srcId="{C96078B3-A5F0-46CA-9A50-EE446767FEC6}" destId="{E2CAA6E9-A41E-44B1-89E3-4114F3FF7E8D}" srcOrd="0" destOrd="0" presId="urn:microsoft.com/office/officeart/2005/8/layout/hProcess3"/>
    <dgm:cxn modelId="{946BD59A-9189-44CA-904F-38DB54F29A62}" type="presParOf" srcId="{C96078B3-A5F0-46CA-9A50-EE446767FEC6}" destId="{A2C8CC8A-F63E-4023-BAB7-44439DA277F6}" srcOrd="1" destOrd="0" presId="urn:microsoft.com/office/officeart/2005/8/layout/hProcess3"/>
    <dgm:cxn modelId="{624318EF-B434-408B-A8C1-B5BD2B08EAFC}" type="presParOf" srcId="{C96078B3-A5F0-46CA-9A50-EE446767FEC6}" destId="{41251FC8-1CCD-41DD-9582-FA2AD1C9D4E6}" srcOrd="2" destOrd="0" presId="urn:microsoft.com/office/officeart/2005/8/layout/hProcess3"/>
    <dgm:cxn modelId="{DA8A2173-B30F-4419-92D0-FE18427D0546}" type="presParOf" srcId="{C96078B3-A5F0-46CA-9A50-EE446767FEC6}" destId="{4EA445AA-7B9A-4B98-9CBB-7C109B8F1AD2}" srcOrd="3" destOrd="0" presId="urn:microsoft.com/office/officeart/2005/8/layout/hProcess3"/>
    <dgm:cxn modelId="{6BDB75C7-11E9-4FD6-8ADC-4FA510EE949E}" type="presParOf" srcId="{EA2D2896-689D-4C3F-9D4D-A64A4336D998}" destId="{9C90F3F5-F4FC-47D3-9E96-300423D8D2E9}" srcOrd="6" destOrd="0" presId="urn:microsoft.com/office/officeart/2005/8/layout/hProcess3"/>
    <dgm:cxn modelId="{9AB04474-2887-4AF6-A286-768B9D570BDF}" type="presParOf" srcId="{EA2D2896-689D-4C3F-9D4D-A64A4336D998}" destId="{13456F09-032D-4697-B38D-3E9559249D75}" srcOrd="7" destOrd="0" presId="urn:microsoft.com/office/officeart/2005/8/layout/hProcess3"/>
    <dgm:cxn modelId="{AB2FFEA4-F462-41AC-A766-A6B75D1A47F0}" type="presParOf" srcId="{EA2D2896-689D-4C3F-9D4D-A64A4336D998}" destId="{BB8F9FB9-8F2E-47E9-982D-7F9431A0189D}" srcOrd="8" destOrd="0" presId="urn:microsoft.com/office/officeart/2005/8/layout/hProcess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BA91A1-325B-4189-8DE2-3AF1A809316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1F515B72-4CBB-4890-8777-0C6972B97814}">
      <dgm:prSet phldrT="[Text]"/>
      <dgm:spPr/>
      <dgm:t>
        <a:bodyPr/>
        <a:lstStyle/>
        <a:p>
          <a:endParaRPr lang="en-US" dirty="0"/>
        </a:p>
      </dgm:t>
    </dgm:pt>
    <dgm:pt modelId="{93699518-0BBC-4107-B28A-8B96842A05ED}" type="parTrans" cxnId="{B6AEE799-9116-4D0E-B775-CBA85098FA9E}">
      <dgm:prSet/>
      <dgm:spPr/>
      <dgm:t>
        <a:bodyPr/>
        <a:lstStyle/>
        <a:p>
          <a:endParaRPr lang="en-US"/>
        </a:p>
      </dgm:t>
    </dgm:pt>
    <dgm:pt modelId="{C0B0EA26-2FDE-45DB-A37E-C70153646885}" type="sibTrans" cxnId="{B6AEE799-9116-4D0E-B775-CBA85098FA9E}">
      <dgm:prSet/>
      <dgm:spPr/>
      <dgm:t>
        <a:bodyPr/>
        <a:lstStyle/>
        <a:p>
          <a:endParaRPr lang="en-US"/>
        </a:p>
      </dgm:t>
    </dgm:pt>
    <dgm:pt modelId="{0BADEDE7-2B19-4470-BD2D-1796B7052B46}">
      <dgm:prSet phldrT="[Text]"/>
      <dgm:spPr/>
      <dgm:t>
        <a:bodyPr/>
        <a:lstStyle/>
        <a:p>
          <a:endParaRPr lang="en-US" dirty="0"/>
        </a:p>
      </dgm:t>
    </dgm:pt>
    <dgm:pt modelId="{73A9ADD6-095E-448D-A82C-EC58D044F1BC}" type="parTrans" cxnId="{559C7403-8757-4F2C-9CE2-2B617F750D86}">
      <dgm:prSet/>
      <dgm:spPr/>
      <dgm:t>
        <a:bodyPr/>
        <a:lstStyle/>
        <a:p>
          <a:endParaRPr lang="en-US"/>
        </a:p>
      </dgm:t>
    </dgm:pt>
    <dgm:pt modelId="{A02BB052-F8F3-4CB3-BC2B-F5125568F359}" type="sibTrans" cxnId="{559C7403-8757-4F2C-9CE2-2B617F750D86}">
      <dgm:prSet/>
      <dgm:spPr/>
      <dgm:t>
        <a:bodyPr/>
        <a:lstStyle/>
        <a:p>
          <a:endParaRPr lang="en-US"/>
        </a:p>
      </dgm:t>
    </dgm:pt>
    <dgm:pt modelId="{6FBDB270-E520-439C-A9B0-6F2EF2548EB2}">
      <dgm:prSet phldrT="[Text]"/>
      <dgm:spPr/>
      <dgm:t>
        <a:bodyPr/>
        <a:lstStyle/>
        <a:p>
          <a:endParaRPr lang="en-US" dirty="0"/>
        </a:p>
      </dgm:t>
    </dgm:pt>
    <dgm:pt modelId="{329AB1AE-AC4E-4B73-8B76-974D851C16A9}" type="parTrans" cxnId="{24E65540-A485-40BB-BA17-425D287A0010}">
      <dgm:prSet/>
      <dgm:spPr/>
      <dgm:t>
        <a:bodyPr/>
        <a:lstStyle/>
        <a:p>
          <a:endParaRPr lang="en-US"/>
        </a:p>
      </dgm:t>
    </dgm:pt>
    <dgm:pt modelId="{3E4F7242-D535-4E4F-A0C9-38939D6A32B0}" type="sibTrans" cxnId="{24E65540-A485-40BB-BA17-425D287A0010}">
      <dgm:prSet/>
      <dgm:spPr/>
      <dgm:t>
        <a:bodyPr/>
        <a:lstStyle/>
        <a:p>
          <a:endParaRPr lang="en-US"/>
        </a:p>
      </dgm:t>
    </dgm:pt>
    <dgm:pt modelId="{17C507E2-2A56-4977-B83E-134211AF9B6B}" type="pres">
      <dgm:prSet presAssocID="{76BA91A1-325B-4189-8DE2-3AF1A8093166}" presName="Name0" presStyleCnt="0">
        <dgm:presLayoutVars>
          <dgm:dir/>
          <dgm:animLvl val="lvl"/>
          <dgm:resizeHandles val="exact"/>
        </dgm:presLayoutVars>
      </dgm:prSet>
      <dgm:spPr/>
    </dgm:pt>
    <dgm:pt modelId="{557D9706-6D3C-4C0F-AD48-B31BCADCB1DF}" type="pres">
      <dgm:prSet presAssocID="{76BA91A1-325B-4189-8DE2-3AF1A8093166}" presName="dummy" presStyleCnt="0"/>
      <dgm:spPr/>
    </dgm:pt>
    <dgm:pt modelId="{EA2D2896-689D-4C3F-9D4D-A64A4336D998}" type="pres">
      <dgm:prSet presAssocID="{76BA91A1-325B-4189-8DE2-3AF1A8093166}" presName="linH" presStyleCnt="0"/>
      <dgm:spPr/>
    </dgm:pt>
    <dgm:pt modelId="{D106E669-9D0F-4EE4-BA9F-3742840FA2A6}" type="pres">
      <dgm:prSet presAssocID="{76BA91A1-325B-4189-8DE2-3AF1A8093166}" presName="padding1" presStyleCnt="0"/>
      <dgm:spPr/>
    </dgm:pt>
    <dgm:pt modelId="{3A254D78-34EE-48E7-B5DD-B595350E553C}" type="pres">
      <dgm:prSet presAssocID="{1F515B72-4CBB-4890-8777-0C6972B97814}" presName="linV" presStyleCnt="0"/>
      <dgm:spPr/>
    </dgm:pt>
    <dgm:pt modelId="{AD9795CB-206A-490B-8D23-292B564B0D9A}" type="pres">
      <dgm:prSet presAssocID="{1F515B72-4CBB-4890-8777-0C6972B97814}" presName="spVertical1" presStyleCnt="0"/>
      <dgm:spPr/>
    </dgm:pt>
    <dgm:pt modelId="{1E5DA6A6-2402-4333-8CF3-D573B2C10C04}" type="pres">
      <dgm:prSet presAssocID="{1F515B72-4CBB-4890-8777-0C6972B97814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7A64E-52CF-4D26-B20E-2B813EE6565C}" type="pres">
      <dgm:prSet presAssocID="{1F515B72-4CBB-4890-8777-0C6972B97814}" presName="spVertical2" presStyleCnt="0"/>
      <dgm:spPr/>
    </dgm:pt>
    <dgm:pt modelId="{C15FD9A0-D1BB-482B-A636-E02CC4FCE0F9}" type="pres">
      <dgm:prSet presAssocID="{1F515B72-4CBB-4890-8777-0C6972B97814}" presName="spVertical3" presStyleCnt="0"/>
      <dgm:spPr/>
    </dgm:pt>
    <dgm:pt modelId="{CA3B915C-A9B4-4097-8E8D-D15162B0B260}" type="pres">
      <dgm:prSet presAssocID="{C0B0EA26-2FDE-45DB-A37E-C70153646885}" presName="space" presStyleCnt="0"/>
      <dgm:spPr/>
    </dgm:pt>
    <dgm:pt modelId="{D8FE4028-A8EE-4C4D-8099-C81FD3F9B3AC}" type="pres">
      <dgm:prSet presAssocID="{0BADEDE7-2B19-4470-BD2D-1796B7052B46}" presName="linV" presStyleCnt="0"/>
      <dgm:spPr/>
    </dgm:pt>
    <dgm:pt modelId="{0D2F57D4-4B46-4F3D-87F4-FC6214067391}" type="pres">
      <dgm:prSet presAssocID="{0BADEDE7-2B19-4470-BD2D-1796B7052B46}" presName="spVertical1" presStyleCnt="0"/>
      <dgm:spPr/>
    </dgm:pt>
    <dgm:pt modelId="{0A437A9C-73A0-4F4F-A48C-AAAB5EDDB2D5}" type="pres">
      <dgm:prSet presAssocID="{0BADEDE7-2B19-4470-BD2D-1796B7052B46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7F3BE-B4CD-428C-80C4-56ACA6F22F46}" type="pres">
      <dgm:prSet presAssocID="{0BADEDE7-2B19-4470-BD2D-1796B7052B46}" presName="spVertical2" presStyleCnt="0"/>
      <dgm:spPr/>
    </dgm:pt>
    <dgm:pt modelId="{D874BAB3-416F-4C27-AF54-AC8B53522F18}" type="pres">
      <dgm:prSet presAssocID="{0BADEDE7-2B19-4470-BD2D-1796B7052B46}" presName="spVertical3" presStyleCnt="0"/>
      <dgm:spPr/>
    </dgm:pt>
    <dgm:pt modelId="{FAB2519D-8607-4B06-94B7-8AF24E93A56D}" type="pres">
      <dgm:prSet presAssocID="{A02BB052-F8F3-4CB3-BC2B-F5125568F359}" presName="space" presStyleCnt="0"/>
      <dgm:spPr/>
    </dgm:pt>
    <dgm:pt modelId="{C96078B3-A5F0-46CA-9A50-EE446767FEC6}" type="pres">
      <dgm:prSet presAssocID="{6FBDB270-E520-439C-A9B0-6F2EF2548EB2}" presName="linV" presStyleCnt="0"/>
      <dgm:spPr/>
    </dgm:pt>
    <dgm:pt modelId="{E2CAA6E9-A41E-44B1-89E3-4114F3FF7E8D}" type="pres">
      <dgm:prSet presAssocID="{6FBDB270-E520-439C-A9B0-6F2EF2548EB2}" presName="spVertical1" presStyleCnt="0"/>
      <dgm:spPr/>
    </dgm:pt>
    <dgm:pt modelId="{A2C8CC8A-F63E-4023-BAB7-44439DA277F6}" type="pres">
      <dgm:prSet presAssocID="{6FBDB270-E520-439C-A9B0-6F2EF2548EB2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51FC8-1CCD-41DD-9582-FA2AD1C9D4E6}" type="pres">
      <dgm:prSet presAssocID="{6FBDB270-E520-439C-A9B0-6F2EF2548EB2}" presName="spVertical2" presStyleCnt="0"/>
      <dgm:spPr/>
    </dgm:pt>
    <dgm:pt modelId="{4EA445AA-7B9A-4B98-9CBB-7C109B8F1AD2}" type="pres">
      <dgm:prSet presAssocID="{6FBDB270-E520-439C-A9B0-6F2EF2548EB2}" presName="spVertical3" presStyleCnt="0"/>
      <dgm:spPr/>
    </dgm:pt>
    <dgm:pt modelId="{9C90F3F5-F4FC-47D3-9E96-300423D8D2E9}" type="pres">
      <dgm:prSet presAssocID="{76BA91A1-325B-4189-8DE2-3AF1A8093166}" presName="padding2" presStyleCnt="0"/>
      <dgm:spPr/>
    </dgm:pt>
    <dgm:pt modelId="{13456F09-032D-4697-B38D-3E9559249D75}" type="pres">
      <dgm:prSet presAssocID="{76BA91A1-325B-4189-8DE2-3AF1A8093166}" presName="negArrow" presStyleCnt="0"/>
      <dgm:spPr/>
    </dgm:pt>
    <dgm:pt modelId="{BB8F9FB9-8F2E-47E9-982D-7F9431A0189D}" type="pres">
      <dgm:prSet presAssocID="{76BA91A1-325B-4189-8DE2-3AF1A8093166}" presName="backgroundArrow" presStyleLbl="node1" presStyleIdx="0" presStyleCnt="1"/>
      <dgm:spPr/>
      <dgm:t>
        <a:bodyPr/>
        <a:lstStyle/>
        <a:p>
          <a:endParaRPr lang="en-US"/>
        </a:p>
      </dgm:t>
    </dgm:pt>
  </dgm:ptLst>
  <dgm:cxnLst>
    <dgm:cxn modelId="{174DD371-EEFC-48C7-B745-492F07C2E3DC}" type="presOf" srcId="{0BADEDE7-2B19-4470-BD2D-1796B7052B46}" destId="{0A437A9C-73A0-4F4F-A48C-AAAB5EDDB2D5}" srcOrd="0" destOrd="0" presId="urn:microsoft.com/office/officeart/2005/8/layout/hProcess3"/>
    <dgm:cxn modelId="{559C7403-8757-4F2C-9CE2-2B617F750D86}" srcId="{76BA91A1-325B-4189-8DE2-3AF1A8093166}" destId="{0BADEDE7-2B19-4470-BD2D-1796B7052B46}" srcOrd="1" destOrd="0" parTransId="{73A9ADD6-095E-448D-A82C-EC58D044F1BC}" sibTransId="{A02BB052-F8F3-4CB3-BC2B-F5125568F359}"/>
    <dgm:cxn modelId="{A2F397B6-E2B4-4B37-8797-B56159DE7FE9}" type="presOf" srcId="{1F515B72-4CBB-4890-8777-0C6972B97814}" destId="{1E5DA6A6-2402-4333-8CF3-D573B2C10C04}" srcOrd="0" destOrd="0" presId="urn:microsoft.com/office/officeart/2005/8/layout/hProcess3"/>
    <dgm:cxn modelId="{24E65540-A485-40BB-BA17-425D287A0010}" srcId="{76BA91A1-325B-4189-8DE2-3AF1A8093166}" destId="{6FBDB270-E520-439C-A9B0-6F2EF2548EB2}" srcOrd="2" destOrd="0" parTransId="{329AB1AE-AC4E-4B73-8B76-974D851C16A9}" sibTransId="{3E4F7242-D535-4E4F-A0C9-38939D6A32B0}"/>
    <dgm:cxn modelId="{E494FBB0-2846-42BA-A8D9-09D44965AD33}" type="presOf" srcId="{6FBDB270-E520-439C-A9B0-6F2EF2548EB2}" destId="{A2C8CC8A-F63E-4023-BAB7-44439DA277F6}" srcOrd="0" destOrd="0" presId="urn:microsoft.com/office/officeart/2005/8/layout/hProcess3"/>
    <dgm:cxn modelId="{B6AEE799-9116-4D0E-B775-CBA85098FA9E}" srcId="{76BA91A1-325B-4189-8DE2-3AF1A8093166}" destId="{1F515B72-4CBB-4890-8777-0C6972B97814}" srcOrd="0" destOrd="0" parTransId="{93699518-0BBC-4107-B28A-8B96842A05ED}" sibTransId="{C0B0EA26-2FDE-45DB-A37E-C70153646885}"/>
    <dgm:cxn modelId="{0624FA3E-8B25-4B22-B12C-5CD6B4F42A0C}" type="presOf" srcId="{76BA91A1-325B-4189-8DE2-3AF1A8093166}" destId="{17C507E2-2A56-4977-B83E-134211AF9B6B}" srcOrd="0" destOrd="0" presId="urn:microsoft.com/office/officeart/2005/8/layout/hProcess3"/>
    <dgm:cxn modelId="{32149449-16BE-45F8-863A-573AD0386E05}" type="presParOf" srcId="{17C507E2-2A56-4977-B83E-134211AF9B6B}" destId="{557D9706-6D3C-4C0F-AD48-B31BCADCB1DF}" srcOrd="0" destOrd="0" presId="urn:microsoft.com/office/officeart/2005/8/layout/hProcess3"/>
    <dgm:cxn modelId="{35077F06-ED7E-4D26-A251-2C480DF0E6BC}" type="presParOf" srcId="{17C507E2-2A56-4977-B83E-134211AF9B6B}" destId="{EA2D2896-689D-4C3F-9D4D-A64A4336D998}" srcOrd="1" destOrd="0" presId="urn:microsoft.com/office/officeart/2005/8/layout/hProcess3"/>
    <dgm:cxn modelId="{6B256F67-C1E1-41F2-8909-FE841920F0A5}" type="presParOf" srcId="{EA2D2896-689D-4C3F-9D4D-A64A4336D998}" destId="{D106E669-9D0F-4EE4-BA9F-3742840FA2A6}" srcOrd="0" destOrd="0" presId="urn:microsoft.com/office/officeart/2005/8/layout/hProcess3"/>
    <dgm:cxn modelId="{C6C09F65-E5C5-450E-A9A7-6B39C9FBE443}" type="presParOf" srcId="{EA2D2896-689D-4C3F-9D4D-A64A4336D998}" destId="{3A254D78-34EE-48E7-B5DD-B595350E553C}" srcOrd="1" destOrd="0" presId="urn:microsoft.com/office/officeart/2005/8/layout/hProcess3"/>
    <dgm:cxn modelId="{6DFC94D1-625D-4C1C-9966-8143342F17EE}" type="presParOf" srcId="{3A254D78-34EE-48E7-B5DD-B595350E553C}" destId="{AD9795CB-206A-490B-8D23-292B564B0D9A}" srcOrd="0" destOrd="0" presId="urn:microsoft.com/office/officeart/2005/8/layout/hProcess3"/>
    <dgm:cxn modelId="{CBB32C66-DE7F-4873-AD1A-A5593E46E45B}" type="presParOf" srcId="{3A254D78-34EE-48E7-B5DD-B595350E553C}" destId="{1E5DA6A6-2402-4333-8CF3-D573B2C10C04}" srcOrd="1" destOrd="0" presId="urn:microsoft.com/office/officeart/2005/8/layout/hProcess3"/>
    <dgm:cxn modelId="{43E2DBA8-3568-40A8-A154-0373FD0902D8}" type="presParOf" srcId="{3A254D78-34EE-48E7-B5DD-B595350E553C}" destId="{0217A64E-52CF-4D26-B20E-2B813EE6565C}" srcOrd="2" destOrd="0" presId="urn:microsoft.com/office/officeart/2005/8/layout/hProcess3"/>
    <dgm:cxn modelId="{7D60BEEE-5877-4DE5-8BA3-949FCEAF9C7F}" type="presParOf" srcId="{3A254D78-34EE-48E7-B5DD-B595350E553C}" destId="{C15FD9A0-D1BB-482B-A636-E02CC4FCE0F9}" srcOrd="3" destOrd="0" presId="urn:microsoft.com/office/officeart/2005/8/layout/hProcess3"/>
    <dgm:cxn modelId="{C8095EFA-7DA8-4901-A47D-152538B3E36E}" type="presParOf" srcId="{EA2D2896-689D-4C3F-9D4D-A64A4336D998}" destId="{CA3B915C-A9B4-4097-8E8D-D15162B0B260}" srcOrd="2" destOrd="0" presId="urn:microsoft.com/office/officeart/2005/8/layout/hProcess3"/>
    <dgm:cxn modelId="{50E77A9E-4AEC-4D44-A919-36A9B0E1CFD1}" type="presParOf" srcId="{EA2D2896-689D-4C3F-9D4D-A64A4336D998}" destId="{D8FE4028-A8EE-4C4D-8099-C81FD3F9B3AC}" srcOrd="3" destOrd="0" presId="urn:microsoft.com/office/officeart/2005/8/layout/hProcess3"/>
    <dgm:cxn modelId="{53E222E4-CE9F-4127-9CA9-62601894E351}" type="presParOf" srcId="{D8FE4028-A8EE-4C4D-8099-C81FD3F9B3AC}" destId="{0D2F57D4-4B46-4F3D-87F4-FC6214067391}" srcOrd="0" destOrd="0" presId="urn:microsoft.com/office/officeart/2005/8/layout/hProcess3"/>
    <dgm:cxn modelId="{9E12B559-AAC3-453F-BC8E-5C142CF89714}" type="presParOf" srcId="{D8FE4028-A8EE-4C4D-8099-C81FD3F9B3AC}" destId="{0A437A9C-73A0-4F4F-A48C-AAAB5EDDB2D5}" srcOrd="1" destOrd="0" presId="urn:microsoft.com/office/officeart/2005/8/layout/hProcess3"/>
    <dgm:cxn modelId="{378C8FEA-AA96-42CC-80FA-C69784D1CDDA}" type="presParOf" srcId="{D8FE4028-A8EE-4C4D-8099-C81FD3F9B3AC}" destId="{13F7F3BE-B4CD-428C-80C4-56ACA6F22F46}" srcOrd="2" destOrd="0" presId="urn:microsoft.com/office/officeart/2005/8/layout/hProcess3"/>
    <dgm:cxn modelId="{0203DA53-56DF-423D-A92E-CDCBF3D9ED33}" type="presParOf" srcId="{D8FE4028-A8EE-4C4D-8099-C81FD3F9B3AC}" destId="{D874BAB3-416F-4C27-AF54-AC8B53522F18}" srcOrd="3" destOrd="0" presId="urn:microsoft.com/office/officeart/2005/8/layout/hProcess3"/>
    <dgm:cxn modelId="{22311919-39B8-4CBD-A2E6-C74322696EE6}" type="presParOf" srcId="{EA2D2896-689D-4C3F-9D4D-A64A4336D998}" destId="{FAB2519D-8607-4B06-94B7-8AF24E93A56D}" srcOrd="4" destOrd="0" presId="urn:microsoft.com/office/officeart/2005/8/layout/hProcess3"/>
    <dgm:cxn modelId="{942246AC-0E6F-40D2-91C7-BD43488BFF4E}" type="presParOf" srcId="{EA2D2896-689D-4C3F-9D4D-A64A4336D998}" destId="{C96078B3-A5F0-46CA-9A50-EE446767FEC6}" srcOrd="5" destOrd="0" presId="urn:microsoft.com/office/officeart/2005/8/layout/hProcess3"/>
    <dgm:cxn modelId="{D5A1EC00-D087-4075-9A92-BBC1A7B735DC}" type="presParOf" srcId="{C96078B3-A5F0-46CA-9A50-EE446767FEC6}" destId="{E2CAA6E9-A41E-44B1-89E3-4114F3FF7E8D}" srcOrd="0" destOrd="0" presId="urn:microsoft.com/office/officeart/2005/8/layout/hProcess3"/>
    <dgm:cxn modelId="{E6B6C3B8-808D-4100-BEE3-92D3A7373241}" type="presParOf" srcId="{C96078B3-A5F0-46CA-9A50-EE446767FEC6}" destId="{A2C8CC8A-F63E-4023-BAB7-44439DA277F6}" srcOrd="1" destOrd="0" presId="urn:microsoft.com/office/officeart/2005/8/layout/hProcess3"/>
    <dgm:cxn modelId="{CF7C3BAC-8E76-414F-8665-E551E669AB1B}" type="presParOf" srcId="{C96078B3-A5F0-46CA-9A50-EE446767FEC6}" destId="{41251FC8-1CCD-41DD-9582-FA2AD1C9D4E6}" srcOrd="2" destOrd="0" presId="urn:microsoft.com/office/officeart/2005/8/layout/hProcess3"/>
    <dgm:cxn modelId="{0C3B251C-7819-4157-A512-A24BD7C7F35E}" type="presParOf" srcId="{C96078B3-A5F0-46CA-9A50-EE446767FEC6}" destId="{4EA445AA-7B9A-4B98-9CBB-7C109B8F1AD2}" srcOrd="3" destOrd="0" presId="urn:microsoft.com/office/officeart/2005/8/layout/hProcess3"/>
    <dgm:cxn modelId="{24EEA1A5-B2ED-4F83-8911-47868B1E398E}" type="presParOf" srcId="{EA2D2896-689D-4C3F-9D4D-A64A4336D998}" destId="{9C90F3F5-F4FC-47D3-9E96-300423D8D2E9}" srcOrd="6" destOrd="0" presId="urn:microsoft.com/office/officeart/2005/8/layout/hProcess3"/>
    <dgm:cxn modelId="{A4232952-603B-4B48-8B59-0145FB9EC65B}" type="presParOf" srcId="{EA2D2896-689D-4C3F-9D4D-A64A4336D998}" destId="{13456F09-032D-4697-B38D-3E9559249D75}" srcOrd="7" destOrd="0" presId="urn:microsoft.com/office/officeart/2005/8/layout/hProcess3"/>
    <dgm:cxn modelId="{6BBACC86-F35F-44C4-AD57-5F732A8F30A8}" type="presParOf" srcId="{EA2D2896-689D-4C3F-9D4D-A64A4336D998}" destId="{BB8F9FB9-8F2E-47E9-982D-7F9431A0189D}" srcOrd="8" destOrd="0" presId="urn:microsoft.com/office/officeart/2005/8/layout/h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8EBB69-496E-4515-B37C-E0FD839DFA7E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CB8808-F366-4037-9F60-EE00D4D977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28737"/>
            <a:ext cx="8458200" cy="464705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service: Metal Stitching</a:t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equipment: repairing of transmission housing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n-IN" sz="3500" b="1" dirty="0" smtClean="0">
                <a:solidFill>
                  <a:srgbClr val="00B050"/>
                </a:solidFill>
                <a:latin typeface="Algerian" pitchFamily="82" charset="0"/>
              </a:rPr>
              <a:t>EKA PRESS TECHNO SERVICES PVT. LTD.</a:t>
            </a:r>
            <a:endParaRPr lang="en-US" sz="3500" b="1" dirty="0">
              <a:solidFill>
                <a:srgbClr val="00B05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57158" y="1571612"/>
            <a:ext cx="857256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inspection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rgbClr val="002060"/>
                </a:solidFill>
              </a:rPr>
              <a:t>The welded part was broken in Transmission Housing.</a:t>
            </a:r>
          </a:p>
          <a:p>
            <a:pPr>
              <a:buFont typeface="Wingdings" pitchFamily="2" charset="2"/>
              <a:buChar char="q"/>
            </a:pPr>
            <a:r>
              <a:rPr lang="en-IN" sz="2000" b="1" dirty="0" smtClean="0">
                <a:solidFill>
                  <a:srgbClr val="002060"/>
                </a:solidFill>
              </a:rPr>
              <a:t>After inspection we determined that it can be repaired using a new casting piece by Metal Stitching process.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6" descr="BEFORE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786058"/>
            <a:ext cx="2739801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 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BEFOR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1285860"/>
            <a:ext cx="3043280" cy="292895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596" y="1428736"/>
            <a:ext cx="457203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The Broken Welded part has been drilled by using Pneumatic Drill Machine from surroundings of it to remove it from the body.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143504" y="1357298"/>
          <a:ext cx="69054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357686" y="4786322"/>
            <a:ext cx="457203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The Broken Welded part has been removed by Pneumatic Drilling Procedure. </a:t>
            </a:r>
          </a:p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The total length of the Broken area= 30”</a:t>
            </a:r>
          </a:p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Thickness of the body= 8-10 mm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3" name="Picture 12" descr="BEFORE 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3143248"/>
            <a:ext cx="2714612" cy="3286148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 rot="10800000">
            <a:off x="3286116" y="5000636"/>
            <a:ext cx="690546" cy="720000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428736"/>
            <a:ext cx="457203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A new CI Casting Piece has been made as per the profile of Broken Part and putting this Casting Piece on the broken area.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143504" y="1357298"/>
          <a:ext cx="69054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43372" y="5429264"/>
            <a:ext cx="478634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The Metal Stitching has been done by using 4 mm &amp; 6 mm Keys to hold the Casting Piece with the remaining part of the Transmission Housing.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3286116" y="5572140"/>
            <a:ext cx="690546" cy="720000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4" name="Picture 13" descr="ONGOING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6" y="1285860"/>
            <a:ext cx="2765079" cy="3429024"/>
          </a:xfrm>
          <a:prstGeom prst="rect">
            <a:avLst/>
          </a:prstGeom>
        </p:spPr>
      </p:pic>
      <p:pic>
        <p:nvPicPr>
          <p:cNvPr id="15" name="Picture 14" descr="ONGOING STITCHING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2714620"/>
            <a:ext cx="2745696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execution of job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2500306"/>
            <a:ext cx="457203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The L-15 Locks of Lock-N-Stitch, Inc., USA has been inserted across the stitched portion of Transmission Housing for making it Leak proof Repair.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143504" y="2714620"/>
          <a:ext cx="69054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ONGOING LOCK INSERT 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322" y="1285860"/>
            <a:ext cx="3028220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execution of metal stitching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428736"/>
            <a:ext cx="471490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After completion of Leak proof Metal Stitching procedure, the repaired area has been ground finished to achieve the original profile of Transmission Housing.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286380" y="1643050"/>
          <a:ext cx="69054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29256" y="4786322"/>
            <a:ext cx="35719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Dye Penetration Test has been conducted to check for further crack in repaired area.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4572000" y="4929198"/>
            <a:ext cx="690546" cy="720000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8" descr="AFTER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6" y="1357298"/>
            <a:ext cx="2809558" cy="2928958"/>
          </a:xfrm>
          <a:prstGeom prst="rect">
            <a:avLst/>
          </a:prstGeom>
        </p:spPr>
      </p:pic>
      <p:pic>
        <p:nvPicPr>
          <p:cNvPr id="13" name="Picture 12" descr="AFTER 3 DP CHECK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4000504"/>
            <a:ext cx="4000528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completion of metal stitching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357298"/>
            <a:ext cx="50006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002060"/>
                </a:solidFill>
              </a:rPr>
              <a:t>After Completion of repairing of the Broken Area of Transmission Housing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4" name="Picture 13" descr="AFTER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3143248"/>
            <a:ext cx="6389511" cy="3264848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 rot="5400000">
            <a:off x="4000496" y="2143116"/>
            <a:ext cx="776711" cy="776711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5992"/>
            <a:ext cx="855348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0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10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107</TotalTime>
  <Words>241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Trek</vt:lpstr>
      <vt:lpstr> Case Study service: Metal Stitching    equipment: repairing of transmission housing</vt:lpstr>
      <vt:lpstr>inspection</vt:lpstr>
      <vt:lpstr>Before execution of job</vt:lpstr>
      <vt:lpstr>execution of job</vt:lpstr>
      <vt:lpstr>execution of job</vt:lpstr>
      <vt:lpstr>After execution of metal stitching</vt:lpstr>
      <vt:lpstr>After completion of metal stitching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service: Metal Stitching  Customer: gmmco  equipment: repairing of transmission housing</dc:title>
  <dc:creator>Eka Press</dc:creator>
  <cp:lastModifiedBy>Eka Press</cp:lastModifiedBy>
  <cp:revision>16</cp:revision>
  <dcterms:created xsi:type="dcterms:W3CDTF">2023-03-27T06:53:53Z</dcterms:created>
  <dcterms:modified xsi:type="dcterms:W3CDTF">2023-04-19T09:44:45Z</dcterms:modified>
</cp:coreProperties>
</file>