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69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28737"/>
            <a:ext cx="8458200" cy="464705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service: COATING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equipment: COATING of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PIECE OF COAL MILL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n-IN" sz="3500" b="1" dirty="0">
                <a:solidFill>
                  <a:srgbClr val="00B050"/>
                </a:solidFill>
                <a:latin typeface="Algerian" pitchFamily="82" charset="0"/>
              </a:rPr>
              <a:t>EKA PRESS TECHNO SERVICES PVT. LTD.</a:t>
            </a:r>
            <a:endParaRPr lang="en-US" sz="3500" b="1" dirty="0">
              <a:solidFill>
                <a:srgbClr val="00B05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Y-PIECE OF COAL MILL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002060"/>
                </a:solidFill>
              </a:rPr>
              <a:t>In a 250 MW thermal power station, the Y-piece is getting eroded very quickly due to coal dust in the coal mill area. This erosion can be repaired by Erosion Protection Coating.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application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285860"/>
            <a:ext cx="521497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Eroded Y-Piece of Coal Mill due to Coal Dust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="" xmlns:a16="http://schemas.microsoft.com/office/drawing/2014/main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C8FE814-EED7-670B-788D-5239FF497D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7240"/>
            <a:ext cx="3384376" cy="34832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DC7518E-0514-F585-8C2C-C9DCBDC3A5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4" y="2607240"/>
            <a:ext cx="3384376" cy="35389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During application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285860"/>
            <a:ext cx="521497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HAR &amp; </a:t>
            </a:r>
            <a:r>
              <a:rPr lang="en-US" b="1" dirty="0" err="1">
                <a:solidFill>
                  <a:srgbClr val="002060"/>
                </a:solidFill>
              </a:rPr>
              <a:t>Durotiles</a:t>
            </a:r>
            <a:r>
              <a:rPr lang="en-US" b="1" dirty="0">
                <a:solidFill>
                  <a:srgbClr val="002060"/>
                </a:solidFill>
              </a:rPr>
              <a:t> of </a:t>
            </a:r>
            <a:r>
              <a:rPr lang="en-US" b="1" dirty="0" err="1">
                <a:solidFill>
                  <a:srgbClr val="002060"/>
                </a:solidFill>
              </a:rPr>
              <a:t>Duromar</a:t>
            </a:r>
            <a:r>
              <a:rPr lang="en-US" b="1" dirty="0">
                <a:solidFill>
                  <a:srgbClr val="002060"/>
                </a:solidFill>
              </a:rPr>
              <a:t> are used to protect it from being eroded by Coal Dust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3140320" y="2044626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="" xmlns:a16="http://schemas.microsoft.com/office/drawing/2014/main" id="{C6348092-646D-DBF7-C953-72F742EFA62C}"/>
              </a:ext>
            </a:extLst>
          </p:cNvPr>
          <p:cNvSpPr/>
          <p:nvPr/>
        </p:nvSpPr>
        <p:spPr>
          <a:xfrm rot="5400000">
            <a:off x="5430898" y="2044626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ECB3207-055D-CAFF-C87F-2CFB2A9DA9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" y="2673935"/>
            <a:ext cx="3979171" cy="38388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3EA44A8-619E-B8DE-2A64-ACBF6D80BC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73936"/>
            <a:ext cx="3979171" cy="38388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013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application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27684" y="1157727"/>
            <a:ext cx="568863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Eroded Y-Piece is cured after completing the Coating Application using HAR &amp; </a:t>
            </a:r>
            <a:r>
              <a:rPr lang="en-US" b="1" dirty="0" err="1">
                <a:solidFill>
                  <a:srgbClr val="002060"/>
                </a:solidFill>
              </a:rPr>
              <a:t>Durotiles</a:t>
            </a:r>
            <a:r>
              <a:rPr lang="en-US" b="1" dirty="0">
                <a:solidFill>
                  <a:srgbClr val="002060"/>
                </a:solidFill>
              </a:rPr>
              <a:t> of </a:t>
            </a:r>
            <a:r>
              <a:rPr lang="en-US" b="1" dirty="0" err="1">
                <a:solidFill>
                  <a:srgbClr val="002060"/>
                </a:solidFill>
              </a:rPr>
              <a:t>Duromar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="" xmlns:a16="http://schemas.microsoft.com/office/drawing/2014/main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9743330-AD64-85DF-437C-43032B3365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2564904"/>
            <a:ext cx="4051178" cy="4080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6B17533-38ED-2E56-E9F8-AEA794B67A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2572537"/>
            <a:ext cx="4051178" cy="40728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5992"/>
            <a:ext cx="8553480" cy="37941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10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10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436</TotalTime>
  <Words>95</Words>
  <Application>Microsoft Office PowerPoint</Application>
  <PresentationFormat>On-screen Show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Trek</vt:lpstr>
      <vt:lpstr> Case Study service: COATING    equipment: COATING of  Y PIECE OF COAL MILL</vt:lpstr>
      <vt:lpstr>Y-PIECE OF COAL MILL</vt:lpstr>
      <vt:lpstr>before application</vt:lpstr>
      <vt:lpstr>During application</vt:lpstr>
      <vt:lpstr>after application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service: Metal Stitching  Customer: gmmco  equipment: repairing of transmission housing</dc:title>
  <dc:creator>Eka Press</dc:creator>
  <cp:lastModifiedBy>Eka Press</cp:lastModifiedBy>
  <cp:revision>28</cp:revision>
  <dcterms:created xsi:type="dcterms:W3CDTF">2023-03-27T06:53:53Z</dcterms:created>
  <dcterms:modified xsi:type="dcterms:W3CDTF">2023-04-19T09:57:24Z</dcterms:modified>
</cp:coreProperties>
</file>